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8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notesMasterIdLst>
    <p:notesMasterId r:id="rId31"/>
  </p:notesMasterIdLst>
  <p:sldIdLst>
    <p:sldId id="257" r:id="rId2"/>
    <p:sldId id="286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78" y="2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9D44E7A-9E96-4C32-B51B-98524545A396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D01ED0B0-C923-4856-B455-5F5416C91F26}">
      <dgm:prSet/>
      <dgm:spPr/>
      <dgm:t>
        <a:bodyPr/>
        <a:lstStyle/>
        <a:p>
          <a:r>
            <a:rPr lang="en-US"/>
            <a:t>Fundamental building block </a:t>
          </a:r>
        </a:p>
      </dgm:t>
    </dgm:pt>
    <dgm:pt modelId="{A656CAED-1497-4FF4-91C4-DE8EA13FA536}" type="parTrans" cxnId="{8ED6C06C-BE77-477E-A69E-8F207CDD5D54}">
      <dgm:prSet/>
      <dgm:spPr/>
      <dgm:t>
        <a:bodyPr/>
        <a:lstStyle/>
        <a:p>
          <a:endParaRPr lang="en-US"/>
        </a:p>
      </dgm:t>
    </dgm:pt>
    <dgm:pt modelId="{E5235A68-6E68-47DD-910B-C0CD1E3A9B8A}" type="sibTrans" cxnId="{8ED6C06C-BE77-477E-A69E-8F207CDD5D54}">
      <dgm:prSet/>
      <dgm:spPr/>
      <dgm:t>
        <a:bodyPr/>
        <a:lstStyle/>
        <a:p>
          <a:endParaRPr lang="en-US"/>
        </a:p>
      </dgm:t>
    </dgm:pt>
    <dgm:pt modelId="{08F068E0-C754-4BDC-9B79-3ED77B4EAACC}">
      <dgm:prSet/>
      <dgm:spPr/>
      <dgm:t>
        <a:bodyPr/>
        <a:lstStyle/>
        <a:p>
          <a:r>
            <a:rPr lang="en-US"/>
            <a:t>Enables official to see as much action as possible (enhancing judgment)</a:t>
          </a:r>
        </a:p>
      </dgm:t>
    </dgm:pt>
    <dgm:pt modelId="{60DD81BA-BD3B-4A92-93CB-2EFE4CF2BE19}" type="parTrans" cxnId="{7AA2D736-F6DD-4233-8FFF-1B4C62DA0A64}">
      <dgm:prSet/>
      <dgm:spPr/>
      <dgm:t>
        <a:bodyPr/>
        <a:lstStyle/>
        <a:p>
          <a:endParaRPr lang="en-US"/>
        </a:p>
      </dgm:t>
    </dgm:pt>
    <dgm:pt modelId="{1F43447A-EBDF-4F16-B367-D7362C2B51F1}" type="sibTrans" cxnId="{7AA2D736-F6DD-4233-8FFF-1B4C62DA0A64}">
      <dgm:prSet/>
      <dgm:spPr/>
      <dgm:t>
        <a:bodyPr/>
        <a:lstStyle/>
        <a:p>
          <a:endParaRPr lang="en-US"/>
        </a:p>
      </dgm:t>
    </dgm:pt>
    <dgm:pt modelId="{0FDB4A40-2208-462F-AFCF-101D7EE332D2}">
      <dgm:prSet/>
      <dgm:spPr/>
      <dgm:t>
        <a:bodyPr/>
        <a:lstStyle/>
        <a:p>
          <a:r>
            <a:rPr lang="en-US"/>
            <a:t>Provides official with safe viewing areas</a:t>
          </a:r>
        </a:p>
      </dgm:t>
    </dgm:pt>
    <dgm:pt modelId="{94F88CA0-0B39-436C-BBF4-74D12AC81F63}" type="parTrans" cxnId="{B3A3C369-0718-4875-A260-C658CD00B4DC}">
      <dgm:prSet/>
      <dgm:spPr/>
      <dgm:t>
        <a:bodyPr/>
        <a:lstStyle/>
        <a:p>
          <a:endParaRPr lang="en-US"/>
        </a:p>
      </dgm:t>
    </dgm:pt>
    <dgm:pt modelId="{C82DBD80-944B-4DCA-9F65-151DDE5874D9}" type="sibTrans" cxnId="{B3A3C369-0718-4875-A260-C658CD00B4DC}">
      <dgm:prSet/>
      <dgm:spPr/>
      <dgm:t>
        <a:bodyPr/>
        <a:lstStyle/>
        <a:p>
          <a:endParaRPr lang="en-US"/>
        </a:p>
      </dgm:t>
    </dgm:pt>
    <dgm:pt modelId="{3D70BF02-A02F-4B2B-A462-E912E20E9752}">
      <dgm:prSet/>
      <dgm:spPr/>
      <dgm:t>
        <a:bodyPr/>
        <a:lstStyle/>
        <a:p>
          <a:r>
            <a:rPr lang="en-US"/>
            <a:t>Keeps official out of the way</a:t>
          </a:r>
        </a:p>
      </dgm:t>
    </dgm:pt>
    <dgm:pt modelId="{9ED9B87D-19FC-4A39-8E88-C49685DC53A2}" type="parTrans" cxnId="{1D6C1DC5-2E9C-48E9-A0DF-3E5546DD685C}">
      <dgm:prSet/>
      <dgm:spPr/>
      <dgm:t>
        <a:bodyPr/>
        <a:lstStyle/>
        <a:p>
          <a:endParaRPr lang="en-US"/>
        </a:p>
      </dgm:t>
    </dgm:pt>
    <dgm:pt modelId="{C70B9662-0565-49F4-873D-E14CF6D94331}" type="sibTrans" cxnId="{1D6C1DC5-2E9C-48E9-A0DF-3E5546DD685C}">
      <dgm:prSet/>
      <dgm:spPr/>
      <dgm:t>
        <a:bodyPr/>
        <a:lstStyle/>
        <a:p>
          <a:endParaRPr lang="en-US"/>
        </a:p>
      </dgm:t>
    </dgm:pt>
    <dgm:pt modelId="{120E35E0-A937-4436-821B-2EB5AED39582}">
      <dgm:prSet/>
      <dgm:spPr/>
      <dgm:t>
        <a:bodyPr/>
        <a:lstStyle/>
        <a:p>
          <a:r>
            <a:rPr lang="en-US"/>
            <a:t>Keeps official out of “ No Mans Land “</a:t>
          </a:r>
        </a:p>
      </dgm:t>
    </dgm:pt>
    <dgm:pt modelId="{801503DB-1DF4-4458-90A3-3ED6E1DB9419}" type="parTrans" cxnId="{AB5564C5-A609-4250-8052-0C9568DA619D}">
      <dgm:prSet/>
      <dgm:spPr/>
      <dgm:t>
        <a:bodyPr/>
        <a:lstStyle/>
        <a:p>
          <a:endParaRPr lang="en-US"/>
        </a:p>
      </dgm:t>
    </dgm:pt>
    <dgm:pt modelId="{C5F5C1E6-F4E9-4DFB-BA4A-A340480A4AF0}" type="sibTrans" cxnId="{AB5564C5-A609-4250-8052-0C9568DA619D}">
      <dgm:prSet/>
      <dgm:spPr/>
      <dgm:t>
        <a:bodyPr/>
        <a:lstStyle/>
        <a:p>
          <a:endParaRPr lang="en-US"/>
        </a:p>
      </dgm:t>
    </dgm:pt>
    <dgm:pt modelId="{3E6B830A-B5CE-47FF-A4BD-294C15793AF4}" type="pres">
      <dgm:prSet presAssocID="{09D44E7A-9E96-4C32-B51B-98524545A396}" presName="diagram" presStyleCnt="0">
        <dgm:presLayoutVars>
          <dgm:dir/>
          <dgm:resizeHandles val="exact"/>
        </dgm:presLayoutVars>
      </dgm:prSet>
      <dgm:spPr/>
    </dgm:pt>
    <dgm:pt modelId="{BBF777F2-034A-4743-9475-2321AB8405DC}" type="pres">
      <dgm:prSet presAssocID="{D01ED0B0-C923-4856-B455-5F5416C91F26}" presName="node" presStyleLbl="node1" presStyleIdx="0" presStyleCnt="5">
        <dgm:presLayoutVars>
          <dgm:bulletEnabled val="1"/>
        </dgm:presLayoutVars>
      </dgm:prSet>
      <dgm:spPr/>
    </dgm:pt>
    <dgm:pt modelId="{E8316D69-FA29-4836-A8F6-D9B91C99F8FA}" type="pres">
      <dgm:prSet presAssocID="{E5235A68-6E68-47DD-910B-C0CD1E3A9B8A}" presName="sibTrans" presStyleCnt="0"/>
      <dgm:spPr/>
    </dgm:pt>
    <dgm:pt modelId="{8F1C6A05-0824-4916-86DD-42C9C2CB3BAC}" type="pres">
      <dgm:prSet presAssocID="{08F068E0-C754-4BDC-9B79-3ED77B4EAACC}" presName="node" presStyleLbl="node1" presStyleIdx="1" presStyleCnt="5">
        <dgm:presLayoutVars>
          <dgm:bulletEnabled val="1"/>
        </dgm:presLayoutVars>
      </dgm:prSet>
      <dgm:spPr/>
    </dgm:pt>
    <dgm:pt modelId="{D4AB1B35-9020-40B1-8244-BEC06263FB57}" type="pres">
      <dgm:prSet presAssocID="{1F43447A-EBDF-4F16-B367-D7362C2B51F1}" presName="sibTrans" presStyleCnt="0"/>
      <dgm:spPr/>
    </dgm:pt>
    <dgm:pt modelId="{A28C22DE-88A1-4D06-ABAB-A14D1F42DE70}" type="pres">
      <dgm:prSet presAssocID="{0FDB4A40-2208-462F-AFCF-101D7EE332D2}" presName="node" presStyleLbl="node1" presStyleIdx="2" presStyleCnt="5">
        <dgm:presLayoutVars>
          <dgm:bulletEnabled val="1"/>
        </dgm:presLayoutVars>
      </dgm:prSet>
      <dgm:spPr/>
    </dgm:pt>
    <dgm:pt modelId="{E3EC9511-94EE-4DC4-B2FD-D5A8CA1CDD11}" type="pres">
      <dgm:prSet presAssocID="{C82DBD80-944B-4DCA-9F65-151DDE5874D9}" presName="sibTrans" presStyleCnt="0"/>
      <dgm:spPr/>
    </dgm:pt>
    <dgm:pt modelId="{8BFFE6A2-0A03-4CEC-A8BC-67A764EBB93F}" type="pres">
      <dgm:prSet presAssocID="{3D70BF02-A02F-4B2B-A462-E912E20E9752}" presName="node" presStyleLbl="node1" presStyleIdx="3" presStyleCnt="5">
        <dgm:presLayoutVars>
          <dgm:bulletEnabled val="1"/>
        </dgm:presLayoutVars>
      </dgm:prSet>
      <dgm:spPr/>
    </dgm:pt>
    <dgm:pt modelId="{CE447742-2537-4E95-96A9-73EE6ADC328A}" type="pres">
      <dgm:prSet presAssocID="{C70B9662-0565-49F4-873D-E14CF6D94331}" presName="sibTrans" presStyleCnt="0"/>
      <dgm:spPr/>
    </dgm:pt>
    <dgm:pt modelId="{AE92DABC-9537-40A6-9C49-9C5970ED9A07}" type="pres">
      <dgm:prSet presAssocID="{120E35E0-A937-4436-821B-2EB5AED39582}" presName="node" presStyleLbl="node1" presStyleIdx="4" presStyleCnt="5">
        <dgm:presLayoutVars>
          <dgm:bulletEnabled val="1"/>
        </dgm:presLayoutVars>
      </dgm:prSet>
      <dgm:spPr/>
    </dgm:pt>
  </dgm:ptLst>
  <dgm:cxnLst>
    <dgm:cxn modelId="{7AA2D736-F6DD-4233-8FFF-1B4C62DA0A64}" srcId="{09D44E7A-9E96-4C32-B51B-98524545A396}" destId="{08F068E0-C754-4BDC-9B79-3ED77B4EAACC}" srcOrd="1" destOrd="0" parTransId="{60DD81BA-BD3B-4A92-93CB-2EFE4CF2BE19}" sibTransId="{1F43447A-EBDF-4F16-B367-D7362C2B51F1}"/>
    <dgm:cxn modelId="{08E6FC43-830A-4197-AF84-AAE49F8A2C6E}" type="presOf" srcId="{D01ED0B0-C923-4856-B455-5F5416C91F26}" destId="{BBF777F2-034A-4743-9475-2321AB8405DC}" srcOrd="0" destOrd="0" presId="urn:microsoft.com/office/officeart/2005/8/layout/default"/>
    <dgm:cxn modelId="{CCE3B147-09D1-4976-9C6E-5F724AB158C0}" type="presOf" srcId="{120E35E0-A937-4436-821B-2EB5AED39582}" destId="{AE92DABC-9537-40A6-9C49-9C5970ED9A07}" srcOrd="0" destOrd="0" presId="urn:microsoft.com/office/officeart/2005/8/layout/default"/>
    <dgm:cxn modelId="{B3A3C369-0718-4875-A260-C658CD00B4DC}" srcId="{09D44E7A-9E96-4C32-B51B-98524545A396}" destId="{0FDB4A40-2208-462F-AFCF-101D7EE332D2}" srcOrd="2" destOrd="0" parTransId="{94F88CA0-0B39-436C-BBF4-74D12AC81F63}" sibTransId="{C82DBD80-944B-4DCA-9F65-151DDE5874D9}"/>
    <dgm:cxn modelId="{C323286B-2889-4201-9EF9-3BCBA6855C8C}" type="presOf" srcId="{09D44E7A-9E96-4C32-B51B-98524545A396}" destId="{3E6B830A-B5CE-47FF-A4BD-294C15793AF4}" srcOrd="0" destOrd="0" presId="urn:microsoft.com/office/officeart/2005/8/layout/default"/>
    <dgm:cxn modelId="{8ED6C06C-BE77-477E-A69E-8F207CDD5D54}" srcId="{09D44E7A-9E96-4C32-B51B-98524545A396}" destId="{D01ED0B0-C923-4856-B455-5F5416C91F26}" srcOrd="0" destOrd="0" parTransId="{A656CAED-1497-4FF4-91C4-DE8EA13FA536}" sibTransId="{E5235A68-6E68-47DD-910B-C0CD1E3A9B8A}"/>
    <dgm:cxn modelId="{EC8BAAA5-4485-455C-8897-8AE696AED1E2}" type="presOf" srcId="{08F068E0-C754-4BDC-9B79-3ED77B4EAACC}" destId="{8F1C6A05-0824-4916-86DD-42C9C2CB3BAC}" srcOrd="0" destOrd="0" presId="urn:microsoft.com/office/officeart/2005/8/layout/default"/>
    <dgm:cxn modelId="{D74CA6BE-2225-4D22-A2A1-8C1FECB86C50}" type="presOf" srcId="{3D70BF02-A02F-4B2B-A462-E912E20E9752}" destId="{8BFFE6A2-0A03-4CEC-A8BC-67A764EBB93F}" srcOrd="0" destOrd="0" presId="urn:microsoft.com/office/officeart/2005/8/layout/default"/>
    <dgm:cxn modelId="{1D6C1DC5-2E9C-48E9-A0DF-3E5546DD685C}" srcId="{09D44E7A-9E96-4C32-B51B-98524545A396}" destId="{3D70BF02-A02F-4B2B-A462-E912E20E9752}" srcOrd="3" destOrd="0" parTransId="{9ED9B87D-19FC-4A39-8E88-C49685DC53A2}" sibTransId="{C70B9662-0565-49F4-873D-E14CF6D94331}"/>
    <dgm:cxn modelId="{AB5564C5-A609-4250-8052-0C9568DA619D}" srcId="{09D44E7A-9E96-4C32-B51B-98524545A396}" destId="{120E35E0-A937-4436-821B-2EB5AED39582}" srcOrd="4" destOrd="0" parTransId="{801503DB-1DF4-4458-90A3-3ED6E1DB9419}" sibTransId="{C5F5C1E6-F4E9-4DFB-BA4A-A340480A4AF0}"/>
    <dgm:cxn modelId="{D4A925E3-5BCC-45D1-BA78-487BB2300E00}" type="presOf" srcId="{0FDB4A40-2208-462F-AFCF-101D7EE332D2}" destId="{A28C22DE-88A1-4D06-ABAB-A14D1F42DE70}" srcOrd="0" destOrd="0" presId="urn:microsoft.com/office/officeart/2005/8/layout/default"/>
    <dgm:cxn modelId="{85A6FBF0-6044-433F-8A40-B7ED2DE7505B}" type="presParOf" srcId="{3E6B830A-B5CE-47FF-A4BD-294C15793AF4}" destId="{BBF777F2-034A-4743-9475-2321AB8405DC}" srcOrd="0" destOrd="0" presId="urn:microsoft.com/office/officeart/2005/8/layout/default"/>
    <dgm:cxn modelId="{E5219B35-EF04-4F77-8363-BD69783A2FA3}" type="presParOf" srcId="{3E6B830A-B5CE-47FF-A4BD-294C15793AF4}" destId="{E8316D69-FA29-4836-A8F6-D9B91C99F8FA}" srcOrd="1" destOrd="0" presId="urn:microsoft.com/office/officeart/2005/8/layout/default"/>
    <dgm:cxn modelId="{3A934560-3F70-4968-B348-5EEB234B7066}" type="presParOf" srcId="{3E6B830A-B5CE-47FF-A4BD-294C15793AF4}" destId="{8F1C6A05-0824-4916-86DD-42C9C2CB3BAC}" srcOrd="2" destOrd="0" presId="urn:microsoft.com/office/officeart/2005/8/layout/default"/>
    <dgm:cxn modelId="{38216D92-3503-421B-A9D8-A4234C0C08D1}" type="presParOf" srcId="{3E6B830A-B5CE-47FF-A4BD-294C15793AF4}" destId="{D4AB1B35-9020-40B1-8244-BEC06263FB57}" srcOrd="3" destOrd="0" presId="urn:microsoft.com/office/officeart/2005/8/layout/default"/>
    <dgm:cxn modelId="{C852963F-17CF-4209-8874-47F492E8031E}" type="presParOf" srcId="{3E6B830A-B5CE-47FF-A4BD-294C15793AF4}" destId="{A28C22DE-88A1-4D06-ABAB-A14D1F42DE70}" srcOrd="4" destOrd="0" presId="urn:microsoft.com/office/officeart/2005/8/layout/default"/>
    <dgm:cxn modelId="{E53CFDD4-87CE-4A63-9211-DBE61F9E99CE}" type="presParOf" srcId="{3E6B830A-B5CE-47FF-A4BD-294C15793AF4}" destId="{E3EC9511-94EE-4DC4-B2FD-D5A8CA1CDD11}" srcOrd="5" destOrd="0" presId="urn:microsoft.com/office/officeart/2005/8/layout/default"/>
    <dgm:cxn modelId="{9042BB17-F0F8-4424-AF01-5C03B7ED0F5F}" type="presParOf" srcId="{3E6B830A-B5CE-47FF-A4BD-294C15793AF4}" destId="{8BFFE6A2-0A03-4CEC-A8BC-67A764EBB93F}" srcOrd="6" destOrd="0" presId="urn:microsoft.com/office/officeart/2005/8/layout/default"/>
    <dgm:cxn modelId="{3C82EF2F-3DD4-4FE0-B439-8DDE83DEF46C}" type="presParOf" srcId="{3E6B830A-B5CE-47FF-A4BD-294C15793AF4}" destId="{CE447742-2537-4E95-96A9-73EE6ADC328A}" srcOrd="7" destOrd="0" presId="urn:microsoft.com/office/officeart/2005/8/layout/default"/>
    <dgm:cxn modelId="{B5E43E67-88A6-4A7E-A7B4-02FA28903B8B}" type="presParOf" srcId="{3E6B830A-B5CE-47FF-A4BD-294C15793AF4}" destId="{AE92DABC-9537-40A6-9C49-9C5970ED9A07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F0E113C-ECA5-446B-90C6-AA2FA39B3046}" type="doc">
      <dgm:prSet loTypeId="urn:microsoft.com/office/officeart/2005/8/layout/hList1" loCatId="list" qsTypeId="urn:microsoft.com/office/officeart/2005/8/quickstyle/simple2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2ABAFA49-C2DE-4DB4-AD98-E62CE7BC740A}">
      <dgm:prSet/>
      <dgm:spPr/>
      <dgm:t>
        <a:bodyPr/>
        <a:lstStyle/>
        <a:p>
          <a:r>
            <a:rPr lang="en-US"/>
            <a:t>At the buzzer</a:t>
          </a:r>
        </a:p>
      </dgm:t>
    </dgm:pt>
    <dgm:pt modelId="{4E345CC8-924A-4B36-8558-1B999D3C6B23}" type="parTrans" cxnId="{ECB361E9-8BF7-4BF0-BEC9-68508C3B99D5}">
      <dgm:prSet/>
      <dgm:spPr/>
      <dgm:t>
        <a:bodyPr/>
        <a:lstStyle/>
        <a:p>
          <a:endParaRPr lang="en-US"/>
        </a:p>
      </dgm:t>
    </dgm:pt>
    <dgm:pt modelId="{18E6C68C-0E2C-4D14-A8EE-9F9A97BE0EDF}" type="sibTrans" cxnId="{ECB361E9-8BF7-4BF0-BEC9-68508C3B99D5}">
      <dgm:prSet/>
      <dgm:spPr/>
      <dgm:t>
        <a:bodyPr/>
        <a:lstStyle/>
        <a:p>
          <a:endParaRPr lang="en-US"/>
        </a:p>
      </dgm:t>
    </dgm:pt>
    <dgm:pt modelId="{1EE47D95-780F-4703-BBA6-D05BB593A33D}">
      <dgm:prSet/>
      <dgm:spPr/>
      <dgm:t>
        <a:bodyPr/>
        <a:lstStyle/>
        <a:p>
          <a:r>
            <a:rPr lang="en-US"/>
            <a:t>Check ice first for altercations</a:t>
          </a:r>
        </a:p>
      </dgm:t>
    </dgm:pt>
    <dgm:pt modelId="{5671E4EC-B4CC-4AFB-B116-C24F3C686676}" type="parTrans" cxnId="{CF2CAC8A-C72D-4AFC-8DF1-5D0BED0BC649}">
      <dgm:prSet/>
      <dgm:spPr/>
      <dgm:t>
        <a:bodyPr/>
        <a:lstStyle/>
        <a:p>
          <a:endParaRPr lang="en-US"/>
        </a:p>
      </dgm:t>
    </dgm:pt>
    <dgm:pt modelId="{AB59A767-B9ED-4AD3-AE47-92961A6D49ED}" type="sibTrans" cxnId="{CF2CAC8A-C72D-4AFC-8DF1-5D0BED0BC649}">
      <dgm:prSet/>
      <dgm:spPr/>
      <dgm:t>
        <a:bodyPr/>
        <a:lstStyle/>
        <a:p>
          <a:endParaRPr lang="en-US"/>
        </a:p>
      </dgm:t>
    </dgm:pt>
    <dgm:pt modelId="{0608FB04-7C44-4FF8-8EA8-3BB402BDB197}">
      <dgm:prSet/>
      <dgm:spPr/>
      <dgm:t>
        <a:bodyPr/>
        <a:lstStyle/>
        <a:p>
          <a:r>
            <a:rPr lang="en-US"/>
            <a:t>During  hand shake line</a:t>
          </a:r>
        </a:p>
      </dgm:t>
    </dgm:pt>
    <dgm:pt modelId="{2A9D191E-CE16-486E-92AB-39884B732A5D}" type="parTrans" cxnId="{2CD66FBF-1591-400B-9A05-613EA5778101}">
      <dgm:prSet/>
      <dgm:spPr/>
      <dgm:t>
        <a:bodyPr/>
        <a:lstStyle/>
        <a:p>
          <a:endParaRPr lang="en-US"/>
        </a:p>
      </dgm:t>
    </dgm:pt>
    <dgm:pt modelId="{1B27790F-36D1-4AE0-864E-FEEDEED70AA6}" type="sibTrans" cxnId="{2CD66FBF-1591-400B-9A05-613EA5778101}">
      <dgm:prSet/>
      <dgm:spPr/>
      <dgm:t>
        <a:bodyPr/>
        <a:lstStyle/>
        <a:p>
          <a:endParaRPr lang="en-US"/>
        </a:p>
      </dgm:t>
    </dgm:pt>
    <dgm:pt modelId="{63780698-2A0B-4DF1-BFC5-9D4C48ED7D13}">
      <dgm:prSet/>
      <dgm:spPr/>
      <dgm:t>
        <a:bodyPr/>
        <a:lstStyle/>
        <a:p>
          <a:r>
            <a:rPr lang="en-US"/>
            <a:t>Officials on each side of line diagonally across from each other</a:t>
          </a:r>
        </a:p>
      </dgm:t>
    </dgm:pt>
    <dgm:pt modelId="{EA3EAFD2-0BC0-4885-81B3-744D369760BF}" type="parTrans" cxnId="{6C2FB6CC-535F-412A-BC6B-AFB582EB2163}">
      <dgm:prSet/>
      <dgm:spPr/>
      <dgm:t>
        <a:bodyPr/>
        <a:lstStyle/>
        <a:p>
          <a:endParaRPr lang="en-US"/>
        </a:p>
      </dgm:t>
    </dgm:pt>
    <dgm:pt modelId="{793F2388-351B-476B-9F51-7FB6132DD27C}" type="sibTrans" cxnId="{6C2FB6CC-535F-412A-BC6B-AFB582EB2163}">
      <dgm:prSet/>
      <dgm:spPr/>
      <dgm:t>
        <a:bodyPr/>
        <a:lstStyle/>
        <a:p>
          <a:endParaRPr lang="en-US"/>
        </a:p>
      </dgm:t>
    </dgm:pt>
    <dgm:pt modelId="{A63E273C-6516-4270-A112-F463FFD9EC48}">
      <dgm:prSet/>
      <dgm:spPr/>
      <dgm:t>
        <a:bodyPr/>
        <a:lstStyle/>
        <a:p>
          <a:r>
            <a:rPr lang="en-US" dirty="0"/>
            <a:t>Away from players</a:t>
          </a:r>
        </a:p>
      </dgm:t>
    </dgm:pt>
    <dgm:pt modelId="{DFECA6C1-F4AD-4D70-B878-AFCDE2728ADF}" type="parTrans" cxnId="{6414FA01-1D79-4404-BF0E-BAB6842B9E05}">
      <dgm:prSet/>
      <dgm:spPr/>
      <dgm:t>
        <a:bodyPr/>
        <a:lstStyle/>
        <a:p>
          <a:endParaRPr lang="en-US"/>
        </a:p>
      </dgm:t>
    </dgm:pt>
    <dgm:pt modelId="{E0DCDDEA-7F2D-4D86-8F23-8A0DD86DC657}" type="sibTrans" cxnId="{6414FA01-1D79-4404-BF0E-BAB6842B9E05}">
      <dgm:prSet/>
      <dgm:spPr/>
      <dgm:t>
        <a:bodyPr/>
        <a:lstStyle/>
        <a:p>
          <a:endParaRPr lang="en-US"/>
        </a:p>
      </dgm:t>
    </dgm:pt>
    <dgm:pt modelId="{34BEA0EF-9B5E-493C-8E5A-60BD2C2D7061}" type="pres">
      <dgm:prSet presAssocID="{2F0E113C-ECA5-446B-90C6-AA2FA39B3046}" presName="Name0" presStyleCnt="0">
        <dgm:presLayoutVars>
          <dgm:dir/>
          <dgm:animLvl val="lvl"/>
          <dgm:resizeHandles val="exact"/>
        </dgm:presLayoutVars>
      </dgm:prSet>
      <dgm:spPr/>
    </dgm:pt>
    <dgm:pt modelId="{DC5EEA9E-C6C0-4EC7-B803-8C151905ED61}" type="pres">
      <dgm:prSet presAssocID="{2ABAFA49-C2DE-4DB4-AD98-E62CE7BC740A}" presName="composite" presStyleCnt="0"/>
      <dgm:spPr/>
    </dgm:pt>
    <dgm:pt modelId="{83BCFF78-F59F-4F74-AB74-D2A67BF427DB}" type="pres">
      <dgm:prSet presAssocID="{2ABAFA49-C2DE-4DB4-AD98-E62CE7BC740A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A7B9BA5A-1DAE-4826-A289-9CCE5D260FF6}" type="pres">
      <dgm:prSet presAssocID="{2ABAFA49-C2DE-4DB4-AD98-E62CE7BC740A}" presName="desTx" presStyleLbl="alignAccFollowNode1" presStyleIdx="0" presStyleCnt="2">
        <dgm:presLayoutVars>
          <dgm:bulletEnabled val="1"/>
        </dgm:presLayoutVars>
      </dgm:prSet>
      <dgm:spPr/>
    </dgm:pt>
    <dgm:pt modelId="{F922D90E-2E6E-4208-91A3-AB4D88C0C3A8}" type="pres">
      <dgm:prSet presAssocID="{18E6C68C-0E2C-4D14-A8EE-9F9A97BE0EDF}" presName="space" presStyleCnt="0"/>
      <dgm:spPr/>
    </dgm:pt>
    <dgm:pt modelId="{35A59B90-5677-47F5-BDBB-52CC69CED752}" type="pres">
      <dgm:prSet presAssocID="{0608FB04-7C44-4FF8-8EA8-3BB402BDB197}" presName="composite" presStyleCnt="0"/>
      <dgm:spPr/>
    </dgm:pt>
    <dgm:pt modelId="{B9C20A05-CE10-4747-9ABD-291620CBD1FE}" type="pres">
      <dgm:prSet presAssocID="{0608FB04-7C44-4FF8-8EA8-3BB402BDB197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CE2C4BCF-7F7F-4551-855F-FB50D7D47E93}" type="pres">
      <dgm:prSet presAssocID="{0608FB04-7C44-4FF8-8EA8-3BB402BDB197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6414FA01-1D79-4404-BF0E-BAB6842B9E05}" srcId="{0608FB04-7C44-4FF8-8EA8-3BB402BDB197}" destId="{A63E273C-6516-4270-A112-F463FFD9EC48}" srcOrd="1" destOrd="0" parTransId="{DFECA6C1-F4AD-4D70-B878-AFCDE2728ADF}" sibTransId="{E0DCDDEA-7F2D-4D86-8F23-8A0DD86DC657}"/>
    <dgm:cxn modelId="{A33B063D-54F7-45B7-8407-F2DD8CFD7DF8}" type="presOf" srcId="{2F0E113C-ECA5-446B-90C6-AA2FA39B3046}" destId="{34BEA0EF-9B5E-493C-8E5A-60BD2C2D7061}" srcOrd="0" destOrd="0" presId="urn:microsoft.com/office/officeart/2005/8/layout/hList1"/>
    <dgm:cxn modelId="{71524147-6D49-401D-A805-C582D8FC1DA5}" type="presOf" srcId="{0608FB04-7C44-4FF8-8EA8-3BB402BDB197}" destId="{B9C20A05-CE10-4747-9ABD-291620CBD1FE}" srcOrd="0" destOrd="0" presId="urn:microsoft.com/office/officeart/2005/8/layout/hList1"/>
    <dgm:cxn modelId="{A18B8752-8813-4A4A-8EA0-5153DDCA0F3F}" type="presOf" srcId="{1EE47D95-780F-4703-BBA6-D05BB593A33D}" destId="{A7B9BA5A-1DAE-4826-A289-9CCE5D260FF6}" srcOrd="0" destOrd="0" presId="urn:microsoft.com/office/officeart/2005/8/layout/hList1"/>
    <dgm:cxn modelId="{CA991B7D-28BF-4852-B5DD-C60305514B06}" type="presOf" srcId="{63780698-2A0B-4DF1-BFC5-9D4C48ED7D13}" destId="{CE2C4BCF-7F7F-4551-855F-FB50D7D47E93}" srcOrd="0" destOrd="0" presId="urn:microsoft.com/office/officeart/2005/8/layout/hList1"/>
    <dgm:cxn modelId="{CF2CAC8A-C72D-4AFC-8DF1-5D0BED0BC649}" srcId="{2ABAFA49-C2DE-4DB4-AD98-E62CE7BC740A}" destId="{1EE47D95-780F-4703-BBA6-D05BB593A33D}" srcOrd="0" destOrd="0" parTransId="{5671E4EC-B4CC-4AFB-B116-C24F3C686676}" sibTransId="{AB59A767-B9ED-4AD3-AE47-92961A6D49ED}"/>
    <dgm:cxn modelId="{567A928B-A2F7-403F-AAF1-409141A936E6}" type="presOf" srcId="{2ABAFA49-C2DE-4DB4-AD98-E62CE7BC740A}" destId="{83BCFF78-F59F-4F74-AB74-D2A67BF427DB}" srcOrd="0" destOrd="0" presId="urn:microsoft.com/office/officeart/2005/8/layout/hList1"/>
    <dgm:cxn modelId="{281EE68D-6FA2-435C-8F8C-7DD836034F76}" type="presOf" srcId="{A63E273C-6516-4270-A112-F463FFD9EC48}" destId="{CE2C4BCF-7F7F-4551-855F-FB50D7D47E93}" srcOrd="0" destOrd="1" presId="urn:microsoft.com/office/officeart/2005/8/layout/hList1"/>
    <dgm:cxn modelId="{2CD66FBF-1591-400B-9A05-613EA5778101}" srcId="{2F0E113C-ECA5-446B-90C6-AA2FA39B3046}" destId="{0608FB04-7C44-4FF8-8EA8-3BB402BDB197}" srcOrd="1" destOrd="0" parTransId="{2A9D191E-CE16-486E-92AB-39884B732A5D}" sibTransId="{1B27790F-36D1-4AE0-864E-FEEDEED70AA6}"/>
    <dgm:cxn modelId="{6C2FB6CC-535F-412A-BC6B-AFB582EB2163}" srcId="{0608FB04-7C44-4FF8-8EA8-3BB402BDB197}" destId="{63780698-2A0B-4DF1-BFC5-9D4C48ED7D13}" srcOrd="0" destOrd="0" parTransId="{EA3EAFD2-0BC0-4885-81B3-744D369760BF}" sibTransId="{793F2388-351B-476B-9F51-7FB6132DD27C}"/>
    <dgm:cxn modelId="{ECB361E9-8BF7-4BF0-BEC9-68508C3B99D5}" srcId="{2F0E113C-ECA5-446B-90C6-AA2FA39B3046}" destId="{2ABAFA49-C2DE-4DB4-AD98-E62CE7BC740A}" srcOrd="0" destOrd="0" parTransId="{4E345CC8-924A-4B36-8558-1B999D3C6B23}" sibTransId="{18E6C68C-0E2C-4D14-A8EE-9F9A97BE0EDF}"/>
    <dgm:cxn modelId="{A87862F3-1121-4FA2-91AB-04B5A90BCD99}" type="presParOf" srcId="{34BEA0EF-9B5E-493C-8E5A-60BD2C2D7061}" destId="{DC5EEA9E-C6C0-4EC7-B803-8C151905ED61}" srcOrd="0" destOrd="0" presId="urn:microsoft.com/office/officeart/2005/8/layout/hList1"/>
    <dgm:cxn modelId="{CA0147EF-8A3E-4B2B-BD46-C3883B7AFE4C}" type="presParOf" srcId="{DC5EEA9E-C6C0-4EC7-B803-8C151905ED61}" destId="{83BCFF78-F59F-4F74-AB74-D2A67BF427DB}" srcOrd="0" destOrd="0" presId="urn:microsoft.com/office/officeart/2005/8/layout/hList1"/>
    <dgm:cxn modelId="{566B6E06-B1A5-48EF-A545-FF4FBEFAB11F}" type="presParOf" srcId="{DC5EEA9E-C6C0-4EC7-B803-8C151905ED61}" destId="{A7B9BA5A-1DAE-4826-A289-9CCE5D260FF6}" srcOrd="1" destOrd="0" presId="urn:microsoft.com/office/officeart/2005/8/layout/hList1"/>
    <dgm:cxn modelId="{20A50B90-0591-46E1-8C1E-709025D64BF7}" type="presParOf" srcId="{34BEA0EF-9B5E-493C-8E5A-60BD2C2D7061}" destId="{F922D90E-2E6E-4208-91A3-AB4D88C0C3A8}" srcOrd="1" destOrd="0" presId="urn:microsoft.com/office/officeart/2005/8/layout/hList1"/>
    <dgm:cxn modelId="{C312C885-DB64-4D1B-9BAD-1774FC747F5B}" type="presParOf" srcId="{34BEA0EF-9B5E-493C-8E5A-60BD2C2D7061}" destId="{35A59B90-5677-47F5-BDBB-52CC69CED752}" srcOrd="2" destOrd="0" presId="urn:microsoft.com/office/officeart/2005/8/layout/hList1"/>
    <dgm:cxn modelId="{97A408D3-DA3B-4651-8F24-8D94E1669466}" type="presParOf" srcId="{35A59B90-5677-47F5-BDBB-52CC69CED752}" destId="{B9C20A05-CE10-4747-9ABD-291620CBD1FE}" srcOrd="0" destOrd="0" presId="urn:microsoft.com/office/officeart/2005/8/layout/hList1"/>
    <dgm:cxn modelId="{1B49EAC9-B6B4-47FD-81DE-320EB0B74676}" type="presParOf" srcId="{35A59B90-5677-47F5-BDBB-52CC69CED752}" destId="{CE2C4BCF-7F7F-4551-855F-FB50D7D47E93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0C48DA1-9AA7-4367-8A13-DE8A97C602E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CB7C5BF5-2F5D-4377-8C43-34FB5A532BD9}">
      <dgm:prSet/>
      <dgm:spPr/>
      <dgm:t>
        <a:bodyPr/>
        <a:lstStyle/>
        <a:p>
          <a:r>
            <a:rPr lang="en-US" b="1"/>
            <a:t>Normal Stoppages</a:t>
          </a:r>
          <a:endParaRPr lang="en-US"/>
        </a:p>
      </dgm:t>
    </dgm:pt>
    <dgm:pt modelId="{530B6834-85BE-4A52-B05E-306FAC840AE1}" type="parTrans" cxnId="{4276DF90-D686-4FBA-B501-57A774CAE0B7}">
      <dgm:prSet/>
      <dgm:spPr/>
      <dgm:t>
        <a:bodyPr/>
        <a:lstStyle/>
        <a:p>
          <a:endParaRPr lang="en-US"/>
        </a:p>
      </dgm:t>
    </dgm:pt>
    <dgm:pt modelId="{2A66621A-4640-49B4-A8D9-7C2BE47E34B9}" type="sibTrans" cxnId="{4276DF90-D686-4FBA-B501-57A774CAE0B7}">
      <dgm:prSet/>
      <dgm:spPr/>
      <dgm:t>
        <a:bodyPr/>
        <a:lstStyle/>
        <a:p>
          <a:endParaRPr lang="en-US"/>
        </a:p>
      </dgm:t>
    </dgm:pt>
    <dgm:pt modelId="{DE104024-A01B-41D6-AAFF-959752A36E57}">
      <dgm:prSet/>
      <dgm:spPr/>
      <dgm:t>
        <a:bodyPr/>
        <a:lstStyle/>
        <a:p>
          <a:r>
            <a:rPr lang="en-US"/>
            <a:t>Official in zone of stoppage spots face-off</a:t>
          </a:r>
        </a:p>
      </dgm:t>
    </dgm:pt>
    <dgm:pt modelId="{781EC454-9A46-4E5D-93C2-69D0000BC352}" type="parTrans" cxnId="{1DD980F5-E708-429A-87F4-33018EA0E98D}">
      <dgm:prSet/>
      <dgm:spPr/>
      <dgm:t>
        <a:bodyPr/>
        <a:lstStyle/>
        <a:p>
          <a:endParaRPr lang="en-US"/>
        </a:p>
      </dgm:t>
    </dgm:pt>
    <dgm:pt modelId="{07524D44-F32C-4535-BC2D-409A6B4B2765}" type="sibTrans" cxnId="{1DD980F5-E708-429A-87F4-33018EA0E98D}">
      <dgm:prSet/>
      <dgm:spPr/>
      <dgm:t>
        <a:bodyPr/>
        <a:lstStyle/>
        <a:p>
          <a:endParaRPr lang="en-US"/>
        </a:p>
      </dgm:t>
    </dgm:pt>
    <dgm:pt modelId="{45142420-8599-4578-83F7-A715A91B1962}">
      <dgm:prSet/>
      <dgm:spPr/>
      <dgm:t>
        <a:bodyPr/>
        <a:lstStyle/>
        <a:p>
          <a:r>
            <a:rPr lang="en-US"/>
            <a:t>Partner retrieves puck, hands off and returns to position</a:t>
          </a:r>
        </a:p>
      </dgm:t>
    </dgm:pt>
    <dgm:pt modelId="{F76F6036-3ACA-48BD-9134-4CBC975B6050}" type="parTrans" cxnId="{22D8B59E-5198-4BEB-B717-C432C4AFD417}">
      <dgm:prSet/>
      <dgm:spPr/>
      <dgm:t>
        <a:bodyPr/>
        <a:lstStyle/>
        <a:p>
          <a:endParaRPr lang="en-US"/>
        </a:p>
      </dgm:t>
    </dgm:pt>
    <dgm:pt modelId="{27950F92-A992-4F4B-B6B7-252A25A8F5FB}" type="sibTrans" cxnId="{22D8B59E-5198-4BEB-B717-C432C4AFD417}">
      <dgm:prSet/>
      <dgm:spPr/>
      <dgm:t>
        <a:bodyPr/>
        <a:lstStyle/>
        <a:p>
          <a:endParaRPr lang="en-US"/>
        </a:p>
      </dgm:t>
    </dgm:pt>
    <dgm:pt modelId="{0EB6D0E3-2C34-4910-BB13-F3D5ABCA62A7}" type="pres">
      <dgm:prSet presAssocID="{30C48DA1-9AA7-4367-8A13-DE8A97C602E9}" presName="linear" presStyleCnt="0">
        <dgm:presLayoutVars>
          <dgm:animLvl val="lvl"/>
          <dgm:resizeHandles val="exact"/>
        </dgm:presLayoutVars>
      </dgm:prSet>
      <dgm:spPr/>
    </dgm:pt>
    <dgm:pt modelId="{F4589805-10A4-4F0A-903A-38C5E15538A6}" type="pres">
      <dgm:prSet presAssocID="{CB7C5BF5-2F5D-4377-8C43-34FB5A532BD9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5F2D1A7C-E243-4720-895E-3A80ACF0586C}" type="pres">
      <dgm:prSet presAssocID="{CB7C5BF5-2F5D-4377-8C43-34FB5A532BD9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89EAF962-1C67-4D32-B1F4-9476E80D77F7}" type="presOf" srcId="{45142420-8599-4578-83F7-A715A91B1962}" destId="{5F2D1A7C-E243-4720-895E-3A80ACF0586C}" srcOrd="0" destOrd="1" presId="urn:microsoft.com/office/officeart/2005/8/layout/vList2"/>
    <dgm:cxn modelId="{7912AE6C-11E9-467C-8EBC-1DECBCA41D79}" type="presOf" srcId="{30C48DA1-9AA7-4367-8A13-DE8A97C602E9}" destId="{0EB6D0E3-2C34-4910-BB13-F3D5ABCA62A7}" srcOrd="0" destOrd="0" presId="urn:microsoft.com/office/officeart/2005/8/layout/vList2"/>
    <dgm:cxn modelId="{2CDF1451-1EF3-4089-AAC7-52041943C4D0}" type="presOf" srcId="{CB7C5BF5-2F5D-4377-8C43-34FB5A532BD9}" destId="{F4589805-10A4-4F0A-903A-38C5E15538A6}" srcOrd="0" destOrd="0" presId="urn:microsoft.com/office/officeart/2005/8/layout/vList2"/>
    <dgm:cxn modelId="{4276DF90-D686-4FBA-B501-57A774CAE0B7}" srcId="{30C48DA1-9AA7-4367-8A13-DE8A97C602E9}" destId="{CB7C5BF5-2F5D-4377-8C43-34FB5A532BD9}" srcOrd="0" destOrd="0" parTransId="{530B6834-85BE-4A52-B05E-306FAC840AE1}" sibTransId="{2A66621A-4640-49B4-A8D9-7C2BE47E34B9}"/>
    <dgm:cxn modelId="{2CF4F294-152C-41A1-8CD5-203B1C0B5C38}" type="presOf" srcId="{DE104024-A01B-41D6-AAFF-959752A36E57}" destId="{5F2D1A7C-E243-4720-895E-3A80ACF0586C}" srcOrd="0" destOrd="0" presId="urn:microsoft.com/office/officeart/2005/8/layout/vList2"/>
    <dgm:cxn modelId="{22D8B59E-5198-4BEB-B717-C432C4AFD417}" srcId="{CB7C5BF5-2F5D-4377-8C43-34FB5A532BD9}" destId="{45142420-8599-4578-83F7-A715A91B1962}" srcOrd="1" destOrd="0" parTransId="{F76F6036-3ACA-48BD-9134-4CBC975B6050}" sibTransId="{27950F92-A992-4F4B-B6B7-252A25A8F5FB}"/>
    <dgm:cxn modelId="{1DD980F5-E708-429A-87F4-33018EA0E98D}" srcId="{CB7C5BF5-2F5D-4377-8C43-34FB5A532BD9}" destId="{DE104024-A01B-41D6-AAFF-959752A36E57}" srcOrd="0" destOrd="0" parTransId="{781EC454-9A46-4E5D-93C2-69D0000BC352}" sibTransId="{07524D44-F32C-4535-BC2D-409A6B4B2765}"/>
    <dgm:cxn modelId="{9E3759D9-00D1-4C7F-8E4E-D38878C707A2}" type="presParOf" srcId="{0EB6D0E3-2C34-4910-BB13-F3D5ABCA62A7}" destId="{F4589805-10A4-4F0A-903A-38C5E15538A6}" srcOrd="0" destOrd="0" presId="urn:microsoft.com/office/officeart/2005/8/layout/vList2"/>
    <dgm:cxn modelId="{2D188D09-A7E1-4263-ACF7-7B24C76BCE17}" type="presParOf" srcId="{0EB6D0E3-2C34-4910-BB13-F3D5ABCA62A7}" destId="{5F2D1A7C-E243-4720-895E-3A80ACF0586C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D12DA2F-082F-4793-A0C9-525CDE74A73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05EB4D32-207D-4FF8-AB32-5E8135C9AABD}">
      <dgm:prSet/>
      <dgm:spPr/>
      <dgm:t>
        <a:bodyPr/>
        <a:lstStyle/>
        <a:p>
          <a:r>
            <a:rPr lang="en-US"/>
            <a:t>After goal</a:t>
          </a:r>
        </a:p>
      </dgm:t>
    </dgm:pt>
    <dgm:pt modelId="{9BA593D9-C454-4501-8FD8-EE2A7880682A}" type="parTrans" cxnId="{5A74A3F2-8B85-4BCF-ABB5-118A0163AFB9}">
      <dgm:prSet/>
      <dgm:spPr/>
      <dgm:t>
        <a:bodyPr/>
        <a:lstStyle/>
        <a:p>
          <a:endParaRPr lang="en-US"/>
        </a:p>
      </dgm:t>
    </dgm:pt>
    <dgm:pt modelId="{9EBB7A44-67E1-416E-A4A9-9F4167C4EAB9}" type="sibTrans" cxnId="{5A74A3F2-8B85-4BCF-ABB5-118A0163AFB9}">
      <dgm:prSet/>
      <dgm:spPr/>
      <dgm:t>
        <a:bodyPr/>
        <a:lstStyle/>
        <a:p>
          <a:endParaRPr lang="en-US"/>
        </a:p>
      </dgm:t>
    </dgm:pt>
    <dgm:pt modelId="{B5498B47-0C96-405E-AFC5-86D47C4E51D9}">
      <dgm:prSet/>
      <dgm:spPr/>
      <dgm:t>
        <a:bodyPr/>
        <a:lstStyle/>
        <a:p>
          <a:r>
            <a:rPr lang="en-US"/>
            <a:t>Official in zone of goal reports goal and assists</a:t>
          </a:r>
        </a:p>
      </dgm:t>
    </dgm:pt>
    <dgm:pt modelId="{F5F20D7D-1137-4E4E-9AF2-7AEA7316A0EC}" type="parTrans" cxnId="{1D78FA61-CDA4-4283-AB00-B45E42FD81A3}">
      <dgm:prSet/>
      <dgm:spPr/>
      <dgm:t>
        <a:bodyPr/>
        <a:lstStyle/>
        <a:p>
          <a:endParaRPr lang="en-US"/>
        </a:p>
      </dgm:t>
    </dgm:pt>
    <dgm:pt modelId="{FB357989-1CBD-4042-A4A6-3AD8E45C5C61}" type="sibTrans" cxnId="{1D78FA61-CDA4-4283-AB00-B45E42FD81A3}">
      <dgm:prSet/>
      <dgm:spPr/>
      <dgm:t>
        <a:bodyPr/>
        <a:lstStyle/>
        <a:p>
          <a:endParaRPr lang="en-US"/>
        </a:p>
      </dgm:t>
    </dgm:pt>
    <dgm:pt modelId="{B49D375D-C0C9-4D99-8B7A-E6FB563D2CCA}">
      <dgm:prSet/>
      <dgm:spPr/>
      <dgm:t>
        <a:bodyPr/>
        <a:lstStyle/>
        <a:p>
          <a:r>
            <a:rPr lang="en-US"/>
            <a:t>Partner retrieves the puck and conducts ensuing face-off</a:t>
          </a:r>
        </a:p>
      </dgm:t>
    </dgm:pt>
    <dgm:pt modelId="{AFCEBB6D-29D2-477A-A3D9-C3A9378C4915}" type="parTrans" cxnId="{958E6D63-E2BE-430E-993D-DA2BD21DCDDE}">
      <dgm:prSet/>
      <dgm:spPr/>
      <dgm:t>
        <a:bodyPr/>
        <a:lstStyle/>
        <a:p>
          <a:endParaRPr lang="en-US"/>
        </a:p>
      </dgm:t>
    </dgm:pt>
    <dgm:pt modelId="{45CBC58A-6134-4307-A684-FA6BA10E0584}" type="sibTrans" cxnId="{958E6D63-E2BE-430E-993D-DA2BD21DCDDE}">
      <dgm:prSet/>
      <dgm:spPr/>
      <dgm:t>
        <a:bodyPr/>
        <a:lstStyle/>
        <a:p>
          <a:endParaRPr lang="en-US"/>
        </a:p>
      </dgm:t>
    </dgm:pt>
    <dgm:pt modelId="{C2953F64-EB0C-4BD1-B0EA-6D7BDFC7C7CF}" type="pres">
      <dgm:prSet presAssocID="{BD12DA2F-082F-4793-A0C9-525CDE74A73C}" presName="linear" presStyleCnt="0">
        <dgm:presLayoutVars>
          <dgm:animLvl val="lvl"/>
          <dgm:resizeHandles val="exact"/>
        </dgm:presLayoutVars>
      </dgm:prSet>
      <dgm:spPr/>
    </dgm:pt>
    <dgm:pt modelId="{8AC9D0FC-61B7-478A-A543-9AE9ABAEB353}" type="pres">
      <dgm:prSet presAssocID="{05EB4D32-207D-4FF8-AB32-5E8135C9AABD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CEC9F628-63EF-456C-A9AC-4FD65254247D}" type="pres">
      <dgm:prSet presAssocID="{05EB4D32-207D-4FF8-AB32-5E8135C9AABD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9C14CD00-6D41-49B3-8F5D-282C666891AD}" type="presOf" srcId="{BD12DA2F-082F-4793-A0C9-525CDE74A73C}" destId="{C2953F64-EB0C-4BD1-B0EA-6D7BDFC7C7CF}" srcOrd="0" destOrd="0" presId="urn:microsoft.com/office/officeart/2005/8/layout/vList2"/>
    <dgm:cxn modelId="{1D78FA61-CDA4-4283-AB00-B45E42FD81A3}" srcId="{05EB4D32-207D-4FF8-AB32-5E8135C9AABD}" destId="{B5498B47-0C96-405E-AFC5-86D47C4E51D9}" srcOrd="0" destOrd="0" parTransId="{F5F20D7D-1137-4E4E-9AF2-7AEA7316A0EC}" sibTransId="{FB357989-1CBD-4042-A4A6-3AD8E45C5C61}"/>
    <dgm:cxn modelId="{958E6D63-E2BE-430E-993D-DA2BD21DCDDE}" srcId="{05EB4D32-207D-4FF8-AB32-5E8135C9AABD}" destId="{B49D375D-C0C9-4D99-8B7A-E6FB563D2CCA}" srcOrd="1" destOrd="0" parTransId="{AFCEBB6D-29D2-477A-A3D9-C3A9378C4915}" sibTransId="{45CBC58A-6134-4307-A684-FA6BA10E0584}"/>
    <dgm:cxn modelId="{16662844-C589-472A-929A-1E8D855AA109}" type="presOf" srcId="{B49D375D-C0C9-4D99-8B7A-E6FB563D2CCA}" destId="{CEC9F628-63EF-456C-A9AC-4FD65254247D}" srcOrd="0" destOrd="1" presId="urn:microsoft.com/office/officeart/2005/8/layout/vList2"/>
    <dgm:cxn modelId="{1BD1C84C-86E1-4A3A-9207-C6D62992E94C}" type="presOf" srcId="{05EB4D32-207D-4FF8-AB32-5E8135C9AABD}" destId="{8AC9D0FC-61B7-478A-A543-9AE9ABAEB353}" srcOrd="0" destOrd="0" presId="urn:microsoft.com/office/officeart/2005/8/layout/vList2"/>
    <dgm:cxn modelId="{78E315A3-3754-4E96-A912-2325C164F34E}" type="presOf" srcId="{B5498B47-0C96-405E-AFC5-86D47C4E51D9}" destId="{CEC9F628-63EF-456C-A9AC-4FD65254247D}" srcOrd="0" destOrd="0" presId="urn:microsoft.com/office/officeart/2005/8/layout/vList2"/>
    <dgm:cxn modelId="{5A74A3F2-8B85-4BCF-ABB5-118A0163AFB9}" srcId="{BD12DA2F-082F-4793-A0C9-525CDE74A73C}" destId="{05EB4D32-207D-4FF8-AB32-5E8135C9AABD}" srcOrd="0" destOrd="0" parTransId="{9BA593D9-C454-4501-8FD8-EE2A7880682A}" sibTransId="{9EBB7A44-67E1-416E-A4A9-9F4167C4EAB9}"/>
    <dgm:cxn modelId="{5DEDBC6A-C85D-4CED-9136-8C8BC73D6D04}" type="presParOf" srcId="{C2953F64-EB0C-4BD1-B0EA-6D7BDFC7C7CF}" destId="{8AC9D0FC-61B7-478A-A543-9AE9ABAEB353}" srcOrd="0" destOrd="0" presId="urn:microsoft.com/office/officeart/2005/8/layout/vList2"/>
    <dgm:cxn modelId="{FC914C30-865B-4E98-B2D7-75CECE0B362F}" type="presParOf" srcId="{C2953F64-EB0C-4BD1-B0EA-6D7BDFC7C7CF}" destId="{CEC9F628-63EF-456C-A9AC-4FD65254247D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99A71B24-9C6B-4C14-8464-931BFC299A4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CB1124E6-4691-489E-8E73-7C139EAC848F}">
      <dgm:prSet/>
      <dgm:spPr/>
      <dgm:t>
        <a:bodyPr/>
        <a:lstStyle/>
        <a:p>
          <a:r>
            <a:rPr lang="en-US"/>
            <a:t>After penalty</a:t>
          </a:r>
        </a:p>
      </dgm:t>
    </dgm:pt>
    <dgm:pt modelId="{8BD2D782-CD5C-4E08-AC18-67F89F0418E6}" type="parTrans" cxnId="{72A588DA-971E-42C9-950D-58765D10D4A1}">
      <dgm:prSet/>
      <dgm:spPr/>
      <dgm:t>
        <a:bodyPr/>
        <a:lstStyle/>
        <a:p>
          <a:endParaRPr lang="en-US"/>
        </a:p>
      </dgm:t>
    </dgm:pt>
    <dgm:pt modelId="{48827FA6-1ACD-43E9-B245-7815190A7DEE}" type="sibTrans" cxnId="{72A588DA-971E-42C9-950D-58765D10D4A1}">
      <dgm:prSet/>
      <dgm:spPr/>
      <dgm:t>
        <a:bodyPr/>
        <a:lstStyle/>
        <a:p>
          <a:endParaRPr lang="en-US"/>
        </a:p>
      </dgm:t>
    </dgm:pt>
    <dgm:pt modelId="{EB377E0C-E03C-4CDF-9428-64B575BB9576}">
      <dgm:prSet/>
      <dgm:spPr/>
      <dgm:t>
        <a:bodyPr/>
        <a:lstStyle/>
        <a:p>
          <a:r>
            <a:rPr lang="en-US"/>
            <a:t>Official assessing penalty reports penalty</a:t>
          </a:r>
        </a:p>
      </dgm:t>
    </dgm:pt>
    <dgm:pt modelId="{518517E4-1968-4D80-A0BE-8721E6D8F0BE}" type="parTrans" cxnId="{9913214C-BF55-4ED9-87EC-E4E943994D4B}">
      <dgm:prSet/>
      <dgm:spPr/>
      <dgm:t>
        <a:bodyPr/>
        <a:lstStyle/>
        <a:p>
          <a:endParaRPr lang="en-US"/>
        </a:p>
      </dgm:t>
    </dgm:pt>
    <dgm:pt modelId="{EB0EA243-93D2-4CC1-AFC5-98FB4548DD5C}" type="sibTrans" cxnId="{9913214C-BF55-4ED9-87EC-E4E943994D4B}">
      <dgm:prSet/>
      <dgm:spPr/>
      <dgm:t>
        <a:bodyPr/>
        <a:lstStyle/>
        <a:p>
          <a:endParaRPr lang="en-US"/>
        </a:p>
      </dgm:t>
    </dgm:pt>
    <dgm:pt modelId="{8760F895-6248-49F4-9380-E8ADE3F26DD7}">
      <dgm:prSet/>
      <dgm:spPr/>
      <dgm:t>
        <a:bodyPr/>
        <a:lstStyle/>
        <a:p>
          <a:r>
            <a:rPr lang="en-US"/>
            <a:t>Partner retrieves puck and conducts face-off</a:t>
          </a:r>
        </a:p>
      </dgm:t>
    </dgm:pt>
    <dgm:pt modelId="{18A6E022-7DAA-4687-83CD-DAB0724BD8FC}" type="parTrans" cxnId="{F7C61549-0809-4E56-BE0F-F32E7982DEF8}">
      <dgm:prSet/>
      <dgm:spPr/>
      <dgm:t>
        <a:bodyPr/>
        <a:lstStyle/>
        <a:p>
          <a:endParaRPr lang="en-US"/>
        </a:p>
      </dgm:t>
    </dgm:pt>
    <dgm:pt modelId="{04D8CB0F-7CDE-47F0-A69A-746312242652}" type="sibTrans" cxnId="{F7C61549-0809-4E56-BE0F-F32E7982DEF8}">
      <dgm:prSet/>
      <dgm:spPr/>
      <dgm:t>
        <a:bodyPr/>
        <a:lstStyle/>
        <a:p>
          <a:endParaRPr lang="en-US"/>
        </a:p>
      </dgm:t>
    </dgm:pt>
    <dgm:pt modelId="{E5A00675-C092-4A98-A6F8-25F604D92A77}" type="pres">
      <dgm:prSet presAssocID="{99A71B24-9C6B-4C14-8464-931BFC299A4C}" presName="linear" presStyleCnt="0">
        <dgm:presLayoutVars>
          <dgm:animLvl val="lvl"/>
          <dgm:resizeHandles val="exact"/>
        </dgm:presLayoutVars>
      </dgm:prSet>
      <dgm:spPr/>
    </dgm:pt>
    <dgm:pt modelId="{71A465FB-D6C5-4907-BE20-939580C4BB44}" type="pres">
      <dgm:prSet presAssocID="{CB1124E6-4691-489E-8E73-7C139EAC848F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9C7286C9-1F15-4846-AE7E-89FAA0B979C9}" type="pres">
      <dgm:prSet presAssocID="{CB1124E6-4691-489E-8E73-7C139EAC848F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F2467B04-9725-4591-B812-DA58E1623215}" type="presOf" srcId="{EB377E0C-E03C-4CDF-9428-64B575BB9576}" destId="{9C7286C9-1F15-4846-AE7E-89FAA0B979C9}" srcOrd="0" destOrd="0" presId="urn:microsoft.com/office/officeart/2005/8/layout/vList2"/>
    <dgm:cxn modelId="{F7C61549-0809-4E56-BE0F-F32E7982DEF8}" srcId="{CB1124E6-4691-489E-8E73-7C139EAC848F}" destId="{8760F895-6248-49F4-9380-E8ADE3F26DD7}" srcOrd="1" destOrd="0" parTransId="{18A6E022-7DAA-4687-83CD-DAB0724BD8FC}" sibTransId="{04D8CB0F-7CDE-47F0-A69A-746312242652}"/>
    <dgm:cxn modelId="{9913214C-BF55-4ED9-87EC-E4E943994D4B}" srcId="{CB1124E6-4691-489E-8E73-7C139EAC848F}" destId="{EB377E0C-E03C-4CDF-9428-64B575BB9576}" srcOrd="0" destOrd="0" parTransId="{518517E4-1968-4D80-A0BE-8721E6D8F0BE}" sibTransId="{EB0EA243-93D2-4CC1-AFC5-98FB4548DD5C}"/>
    <dgm:cxn modelId="{FE623E99-98ED-4BBE-A74D-ABB91E95546D}" type="presOf" srcId="{99A71B24-9C6B-4C14-8464-931BFC299A4C}" destId="{E5A00675-C092-4A98-A6F8-25F604D92A77}" srcOrd="0" destOrd="0" presId="urn:microsoft.com/office/officeart/2005/8/layout/vList2"/>
    <dgm:cxn modelId="{C16C16D3-D292-4D65-8622-4CCFB3DAEAF0}" type="presOf" srcId="{CB1124E6-4691-489E-8E73-7C139EAC848F}" destId="{71A465FB-D6C5-4907-BE20-939580C4BB44}" srcOrd="0" destOrd="0" presId="urn:microsoft.com/office/officeart/2005/8/layout/vList2"/>
    <dgm:cxn modelId="{72A588DA-971E-42C9-950D-58765D10D4A1}" srcId="{99A71B24-9C6B-4C14-8464-931BFC299A4C}" destId="{CB1124E6-4691-489E-8E73-7C139EAC848F}" srcOrd="0" destOrd="0" parTransId="{8BD2D782-CD5C-4E08-AC18-67F89F0418E6}" sibTransId="{48827FA6-1ACD-43E9-B245-7815190A7DEE}"/>
    <dgm:cxn modelId="{D4ECEBE6-EBF9-4758-AF34-51EF09ED5E4E}" type="presOf" srcId="{8760F895-6248-49F4-9380-E8ADE3F26DD7}" destId="{9C7286C9-1F15-4846-AE7E-89FAA0B979C9}" srcOrd="0" destOrd="1" presId="urn:microsoft.com/office/officeart/2005/8/layout/vList2"/>
    <dgm:cxn modelId="{3689C5AA-7763-4569-8C68-19888EF0E8D1}" type="presParOf" srcId="{E5A00675-C092-4A98-A6F8-25F604D92A77}" destId="{71A465FB-D6C5-4907-BE20-939580C4BB44}" srcOrd="0" destOrd="0" presId="urn:microsoft.com/office/officeart/2005/8/layout/vList2"/>
    <dgm:cxn modelId="{D1D04980-F0E9-4D24-BCE2-E7202E782B0A}" type="presParOf" srcId="{E5A00675-C092-4A98-A6F8-25F604D92A77}" destId="{9C7286C9-1F15-4846-AE7E-89FAA0B979C9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F9B0D80-1227-4120-9753-99EDC2702CED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52533ECF-5BF4-4D75-A1B7-16A2ABD3E401}">
      <dgm:prSet/>
      <dgm:spPr/>
      <dgm:t>
        <a:bodyPr/>
        <a:lstStyle/>
        <a:p>
          <a:r>
            <a:rPr lang="en-US"/>
            <a:t>One Official at center ice </a:t>
          </a:r>
        </a:p>
      </dgm:t>
    </dgm:pt>
    <dgm:pt modelId="{A40DBDE1-0771-4A36-8D79-F5148AA59676}" type="parTrans" cxnId="{037EE007-5A54-4901-A946-CE70847C874F}">
      <dgm:prSet/>
      <dgm:spPr/>
      <dgm:t>
        <a:bodyPr/>
        <a:lstStyle/>
        <a:p>
          <a:endParaRPr lang="en-US"/>
        </a:p>
      </dgm:t>
    </dgm:pt>
    <dgm:pt modelId="{7D1BE7E0-AE19-4561-ADC3-721683635BC5}" type="sibTrans" cxnId="{037EE007-5A54-4901-A946-CE70847C874F}">
      <dgm:prSet/>
      <dgm:spPr/>
      <dgm:t>
        <a:bodyPr/>
        <a:lstStyle/>
        <a:p>
          <a:endParaRPr lang="en-US"/>
        </a:p>
      </dgm:t>
    </dgm:pt>
    <dgm:pt modelId="{E23467BF-CD0C-4820-8C2D-BF7C882AC022}">
      <dgm:prSet/>
      <dgm:spPr/>
      <dgm:t>
        <a:bodyPr/>
        <a:lstStyle/>
        <a:p>
          <a:r>
            <a:rPr lang="en-US"/>
            <a:t>( Facing Timekeeper )</a:t>
          </a:r>
        </a:p>
      </dgm:t>
    </dgm:pt>
    <dgm:pt modelId="{BE455E48-1167-4D46-B78A-0C0D0160A917}" type="parTrans" cxnId="{7B676A31-DE35-484F-BC65-102EB264DC11}">
      <dgm:prSet/>
      <dgm:spPr/>
      <dgm:t>
        <a:bodyPr/>
        <a:lstStyle/>
        <a:p>
          <a:endParaRPr lang="en-US"/>
        </a:p>
      </dgm:t>
    </dgm:pt>
    <dgm:pt modelId="{9997B089-D380-45ED-A240-0A8EC591EB24}" type="sibTrans" cxnId="{7B676A31-DE35-484F-BC65-102EB264DC11}">
      <dgm:prSet/>
      <dgm:spPr/>
      <dgm:t>
        <a:bodyPr/>
        <a:lstStyle/>
        <a:p>
          <a:endParaRPr lang="en-US"/>
        </a:p>
      </dgm:t>
    </dgm:pt>
    <dgm:pt modelId="{6F5CB37E-3756-4B08-80C4-5ECE62674CC6}">
      <dgm:prSet/>
      <dgm:spPr/>
      <dgm:t>
        <a:bodyPr/>
        <a:lstStyle/>
        <a:p>
          <a:r>
            <a:rPr lang="en-US"/>
            <a:t>Partner on opposite side of ice on center red line</a:t>
          </a:r>
        </a:p>
      </dgm:t>
    </dgm:pt>
    <dgm:pt modelId="{D72F9236-6313-4137-AA86-BE4047A04F66}" type="parTrans" cxnId="{52DC6540-9976-416B-9B30-5E021FBB6BD1}">
      <dgm:prSet/>
      <dgm:spPr/>
      <dgm:t>
        <a:bodyPr/>
        <a:lstStyle/>
        <a:p>
          <a:endParaRPr lang="en-US"/>
        </a:p>
      </dgm:t>
    </dgm:pt>
    <dgm:pt modelId="{4FEB569D-1451-4872-8B3E-E58954A305DA}" type="sibTrans" cxnId="{52DC6540-9976-416B-9B30-5E021FBB6BD1}">
      <dgm:prSet/>
      <dgm:spPr/>
      <dgm:t>
        <a:bodyPr/>
        <a:lstStyle/>
        <a:p>
          <a:endParaRPr lang="en-US"/>
        </a:p>
      </dgm:t>
    </dgm:pt>
    <dgm:pt modelId="{3F2114FC-33BA-463A-AE57-ECB4B1E56386}">
      <dgm:prSet/>
      <dgm:spPr/>
      <dgm:t>
        <a:bodyPr/>
        <a:lstStyle/>
        <a:p>
          <a:r>
            <a:rPr lang="en-US"/>
            <a:t>Continually switching ends throughout the game</a:t>
          </a:r>
        </a:p>
      </dgm:t>
    </dgm:pt>
    <dgm:pt modelId="{46B4CE6C-BFA1-4F8E-8A04-1545CD392AF4}" type="parTrans" cxnId="{865F6813-7F28-41D1-904D-788F13155D22}">
      <dgm:prSet/>
      <dgm:spPr/>
      <dgm:t>
        <a:bodyPr/>
        <a:lstStyle/>
        <a:p>
          <a:endParaRPr lang="en-US"/>
        </a:p>
      </dgm:t>
    </dgm:pt>
    <dgm:pt modelId="{5A692A8F-8BE8-4025-8ABB-FF7739F5B92C}" type="sibTrans" cxnId="{865F6813-7F28-41D1-904D-788F13155D22}">
      <dgm:prSet/>
      <dgm:spPr/>
      <dgm:t>
        <a:bodyPr/>
        <a:lstStyle/>
        <a:p>
          <a:endParaRPr lang="en-US"/>
        </a:p>
      </dgm:t>
    </dgm:pt>
    <dgm:pt modelId="{72F5B35C-EFAE-4D3E-ADD1-47C2F40C3CBB}">
      <dgm:prSet/>
      <dgm:spPr/>
      <dgm:t>
        <a:bodyPr/>
        <a:lstStyle/>
        <a:p>
          <a:r>
            <a:rPr lang="en-US"/>
            <a:t>When puck is dropped, free official moves with the play</a:t>
          </a:r>
        </a:p>
      </dgm:t>
    </dgm:pt>
    <dgm:pt modelId="{69D6AB0A-FA2B-4959-9EFC-77A4FA22FE37}" type="parTrans" cxnId="{A614BC09-29EA-42EB-A216-A4CDFC18D371}">
      <dgm:prSet/>
      <dgm:spPr/>
      <dgm:t>
        <a:bodyPr/>
        <a:lstStyle/>
        <a:p>
          <a:endParaRPr lang="en-US"/>
        </a:p>
      </dgm:t>
    </dgm:pt>
    <dgm:pt modelId="{BF9B87F2-04C8-4A41-9826-085E4CCDB236}" type="sibTrans" cxnId="{A614BC09-29EA-42EB-A216-A4CDFC18D371}">
      <dgm:prSet/>
      <dgm:spPr/>
      <dgm:t>
        <a:bodyPr/>
        <a:lstStyle/>
        <a:p>
          <a:endParaRPr lang="en-US"/>
        </a:p>
      </dgm:t>
    </dgm:pt>
    <dgm:pt modelId="{D1EF51FF-FEC2-421F-971D-909F094CF4F2}">
      <dgm:prSet/>
      <dgm:spPr/>
      <dgm:t>
        <a:bodyPr/>
        <a:lstStyle/>
        <a:p>
          <a:r>
            <a:rPr lang="en-US"/>
            <a:t>Move in a direction that will put your partner in a safe position</a:t>
          </a:r>
        </a:p>
      </dgm:t>
    </dgm:pt>
    <dgm:pt modelId="{0A4F6808-199D-43E2-A1A1-57944313EE79}" type="parTrans" cxnId="{72E822B1-5492-4216-858D-1B31B2950AF3}">
      <dgm:prSet/>
      <dgm:spPr/>
      <dgm:t>
        <a:bodyPr/>
        <a:lstStyle/>
        <a:p>
          <a:endParaRPr lang="en-US"/>
        </a:p>
      </dgm:t>
    </dgm:pt>
    <dgm:pt modelId="{9C6B1132-704D-457D-99B5-71D276749F78}" type="sibTrans" cxnId="{72E822B1-5492-4216-858D-1B31B2950AF3}">
      <dgm:prSet/>
      <dgm:spPr/>
      <dgm:t>
        <a:bodyPr/>
        <a:lstStyle/>
        <a:p>
          <a:endParaRPr lang="en-US"/>
        </a:p>
      </dgm:t>
    </dgm:pt>
    <dgm:pt modelId="{1FC7B465-CF9D-40E0-87EA-E0323B0BEEEB}">
      <dgm:prSet/>
      <dgm:spPr/>
      <dgm:t>
        <a:bodyPr/>
        <a:lstStyle/>
        <a:p>
          <a:r>
            <a:rPr lang="en-US"/>
            <a:t>Don’t skate into the play</a:t>
          </a:r>
        </a:p>
      </dgm:t>
    </dgm:pt>
    <dgm:pt modelId="{E9D3CBFD-0A28-450A-9A32-E10488155B58}" type="parTrans" cxnId="{80CAA54D-C744-45C4-BC9C-D0FF62C4EB47}">
      <dgm:prSet/>
      <dgm:spPr/>
      <dgm:t>
        <a:bodyPr/>
        <a:lstStyle/>
        <a:p>
          <a:endParaRPr lang="en-US"/>
        </a:p>
      </dgm:t>
    </dgm:pt>
    <dgm:pt modelId="{075E4571-638F-4055-B562-97E6909D7B85}" type="sibTrans" cxnId="{80CAA54D-C744-45C4-BC9C-D0FF62C4EB47}">
      <dgm:prSet/>
      <dgm:spPr/>
      <dgm:t>
        <a:bodyPr/>
        <a:lstStyle/>
        <a:p>
          <a:endParaRPr lang="en-US"/>
        </a:p>
      </dgm:t>
    </dgm:pt>
    <dgm:pt modelId="{914F5D97-602D-4343-ACAF-EF3C80F7434B}" type="pres">
      <dgm:prSet presAssocID="{5F9B0D80-1227-4120-9753-99EDC2702CED}" presName="diagram" presStyleCnt="0">
        <dgm:presLayoutVars>
          <dgm:dir/>
          <dgm:resizeHandles val="exact"/>
        </dgm:presLayoutVars>
      </dgm:prSet>
      <dgm:spPr/>
    </dgm:pt>
    <dgm:pt modelId="{6BFE741D-85EF-45D3-BA0A-A970BDA7105B}" type="pres">
      <dgm:prSet presAssocID="{52533ECF-5BF4-4D75-A1B7-16A2ABD3E401}" presName="node" presStyleLbl="node1" presStyleIdx="0" presStyleCnt="4">
        <dgm:presLayoutVars>
          <dgm:bulletEnabled val="1"/>
        </dgm:presLayoutVars>
      </dgm:prSet>
      <dgm:spPr/>
    </dgm:pt>
    <dgm:pt modelId="{0AEA2DDE-6A9B-4FFD-ACE7-1414151F1BEC}" type="pres">
      <dgm:prSet presAssocID="{7D1BE7E0-AE19-4561-ADC3-721683635BC5}" presName="sibTrans" presStyleCnt="0"/>
      <dgm:spPr/>
    </dgm:pt>
    <dgm:pt modelId="{A96B6754-A33C-4089-9D3B-03CC460D4E03}" type="pres">
      <dgm:prSet presAssocID="{6F5CB37E-3756-4B08-80C4-5ECE62674CC6}" presName="node" presStyleLbl="node1" presStyleIdx="1" presStyleCnt="4">
        <dgm:presLayoutVars>
          <dgm:bulletEnabled val="1"/>
        </dgm:presLayoutVars>
      </dgm:prSet>
      <dgm:spPr/>
    </dgm:pt>
    <dgm:pt modelId="{303DCAAB-D180-4CC6-9D72-E9B1069B706E}" type="pres">
      <dgm:prSet presAssocID="{4FEB569D-1451-4872-8B3E-E58954A305DA}" presName="sibTrans" presStyleCnt="0"/>
      <dgm:spPr/>
    </dgm:pt>
    <dgm:pt modelId="{5D4EB2D8-F433-4816-911A-177E481A59AC}" type="pres">
      <dgm:prSet presAssocID="{3F2114FC-33BA-463A-AE57-ECB4B1E56386}" presName="node" presStyleLbl="node1" presStyleIdx="2" presStyleCnt="4">
        <dgm:presLayoutVars>
          <dgm:bulletEnabled val="1"/>
        </dgm:presLayoutVars>
      </dgm:prSet>
      <dgm:spPr/>
    </dgm:pt>
    <dgm:pt modelId="{BA19CE7E-ABE3-4F17-B490-D1451C56622C}" type="pres">
      <dgm:prSet presAssocID="{5A692A8F-8BE8-4025-8ABB-FF7739F5B92C}" presName="sibTrans" presStyleCnt="0"/>
      <dgm:spPr/>
    </dgm:pt>
    <dgm:pt modelId="{F062C39C-5DB3-4576-BFF3-F8E562385095}" type="pres">
      <dgm:prSet presAssocID="{72F5B35C-EFAE-4D3E-ADD1-47C2F40C3CBB}" presName="node" presStyleLbl="node1" presStyleIdx="3" presStyleCnt="4">
        <dgm:presLayoutVars>
          <dgm:bulletEnabled val="1"/>
        </dgm:presLayoutVars>
      </dgm:prSet>
      <dgm:spPr/>
    </dgm:pt>
  </dgm:ptLst>
  <dgm:cxnLst>
    <dgm:cxn modelId="{037EE007-5A54-4901-A946-CE70847C874F}" srcId="{5F9B0D80-1227-4120-9753-99EDC2702CED}" destId="{52533ECF-5BF4-4D75-A1B7-16A2ABD3E401}" srcOrd="0" destOrd="0" parTransId="{A40DBDE1-0771-4A36-8D79-F5148AA59676}" sibTransId="{7D1BE7E0-AE19-4561-ADC3-721683635BC5}"/>
    <dgm:cxn modelId="{A614BC09-29EA-42EB-A216-A4CDFC18D371}" srcId="{5F9B0D80-1227-4120-9753-99EDC2702CED}" destId="{72F5B35C-EFAE-4D3E-ADD1-47C2F40C3CBB}" srcOrd="3" destOrd="0" parTransId="{69D6AB0A-FA2B-4959-9EFC-77A4FA22FE37}" sibTransId="{BF9B87F2-04C8-4A41-9826-085E4CCDB236}"/>
    <dgm:cxn modelId="{865F6813-7F28-41D1-904D-788F13155D22}" srcId="{5F9B0D80-1227-4120-9753-99EDC2702CED}" destId="{3F2114FC-33BA-463A-AE57-ECB4B1E56386}" srcOrd="2" destOrd="0" parTransId="{46B4CE6C-BFA1-4F8E-8A04-1545CD392AF4}" sibTransId="{5A692A8F-8BE8-4025-8ABB-FF7739F5B92C}"/>
    <dgm:cxn modelId="{7B676A31-DE35-484F-BC65-102EB264DC11}" srcId="{52533ECF-5BF4-4D75-A1B7-16A2ABD3E401}" destId="{E23467BF-CD0C-4820-8C2D-BF7C882AC022}" srcOrd="0" destOrd="0" parTransId="{BE455E48-1167-4D46-B78A-0C0D0160A917}" sibTransId="{9997B089-D380-45ED-A240-0A8EC591EB24}"/>
    <dgm:cxn modelId="{52DC6540-9976-416B-9B30-5E021FBB6BD1}" srcId="{5F9B0D80-1227-4120-9753-99EDC2702CED}" destId="{6F5CB37E-3756-4B08-80C4-5ECE62674CC6}" srcOrd="1" destOrd="0" parTransId="{D72F9236-6313-4137-AA86-BE4047A04F66}" sibTransId="{4FEB569D-1451-4872-8B3E-E58954A305DA}"/>
    <dgm:cxn modelId="{332E7747-E2D6-4272-8AD7-6E5E127DC48A}" type="presOf" srcId="{1FC7B465-CF9D-40E0-87EA-E0323B0BEEEB}" destId="{F062C39C-5DB3-4576-BFF3-F8E562385095}" srcOrd="0" destOrd="2" presId="urn:microsoft.com/office/officeart/2005/8/layout/default"/>
    <dgm:cxn modelId="{80CAA54D-C744-45C4-BC9C-D0FF62C4EB47}" srcId="{72F5B35C-EFAE-4D3E-ADD1-47C2F40C3CBB}" destId="{1FC7B465-CF9D-40E0-87EA-E0323B0BEEEB}" srcOrd="1" destOrd="0" parTransId="{E9D3CBFD-0A28-450A-9A32-E10488155B58}" sibTransId="{075E4571-638F-4055-B562-97E6909D7B85}"/>
    <dgm:cxn modelId="{6FE2A052-FD0C-42FD-8EB3-323088A164ED}" type="presOf" srcId="{72F5B35C-EFAE-4D3E-ADD1-47C2F40C3CBB}" destId="{F062C39C-5DB3-4576-BFF3-F8E562385095}" srcOrd="0" destOrd="0" presId="urn:microsoft.com/office/officeart/2005/8/layout/default"/>
    <dgm:cxn modelId="{04A28773-93FE-4861-AF12-4C142EE4BF0F}" type="presOf" srcId="{D1EF51FF-FEC2-421F-971D-909F094CF4F2}" destId="{F062C39C-5DB3-4576-BFF3-F8E562385095}" srcOrd="0" destOrd="1" presId="urn:microsoft.com/office/officeart/2005/8/layout/default"/>
    <dgm:cxn modelId="{010EFF93-9F6E-455D-B22A-AD88301A1DD6}" type="presOf" srcId="{52533ECF-5BF4-4D75-A1B7-16A2ABD3E401}" destId="{6BFE741D-85EF-45D3-BA0A-A970BDA7105B}" srcOrd="0" destOrd="0" presId="urn:microsoft.com/office/officeart/2005/8/layout/default"/>
    <dgm:cxn modelId="{E01987AA-6EFF-4548-8452-2F0B521EB235}" type="presOf" srcId="{6F5CB37E-3756-4B08-80C4-5ECE62674CC6}" destId="{A96B6754-A33C-4089-9D3B-03CC460D4E03}" srcOrd="0" destOrd="0" presId="urn:microsoft.com/office/officeart/2005/8/layout/default"/>
    <dgm:cxn modelId="{72E822B1-5492-4216-858D-1B31B2950AF3}" srcId="{72F5B35C-EFAE-4D3E-ADD1-47C2F40C3CBB}" destId="{D1EF51FF-FEC2-421F-971D-909F094CF4F2}" srcOrd="0" destOrd="0" parTransId="{0A4F6808-199D-43E2-A1A1-57944313EE79}" sibTransId="{9C6B1132-704D-457D-99B5-71D276749F78}"/>
    <dgm:cxn modelId="{1C9C6DCC-DCA7-40E3-B3E4-36225D9103DC}" type="presOf" srcId="{3F2114FC-33BA-463A-AE57-ECB4B1E56386}" destId="{5D4EB2D8-F433-4816-911A-177E481A59AC}" srcOrd="0" destOrd="0" presId="urn:microsoft.com/office/officeart/2005/8/layout/default"/>
    <dgm:cxn modelId="{CA53ACCE-3F1B-4B53-9DB1-37D48EBFB82F}" type="presOf" srcId="{E23467BF-CD0C-4820-8C2D-BF7C882AC022}" destId="{6BFE741D-85EF-45D3-BA0A-A970BDA7105B}" srcOrd="0" destOrd="1" presId="urn:microsoft.com/office/officeart/2005/8/layout/default"/>
    <dgm:cxn modelId="{BD2833D4-31E9-4845-B10C-6B12A3A5F687}" type="presOf" srcId="{5F9B0D80-1227-4120-9753-99EDC2702CED}" destId="{914F5D97-602D-4343-ACAF-EF3C80F7434B}" srcOrd="0" destOrd="0" presId="urn:microsoft.com/office/officeart/2005/8/layout/default"/>
    <dgm:cxn modelId="{A5F0132C-615A-439D-90B2-762D2A647ADF}" type="presParOf" srcId="{914F5D97-602D-4343-ACAF-EF3C80F7434B}" destId="{6BFE741D-85EF-45D3-BA0A-A970BDA7105B}" srcOrd="0" destOrd="0" presId="urn:microsoft.com/office/officeart/2005/8/layout/default"/>
    <dgm:cxn modelId="{31E27B36-DE04-4931-98CB-C4CDBD75F9B1}" type="presParOf" srcId="{914F5D97-602D-4343-ACAF-EF3C80F7434B}" destId="{0AEA2DDE-6A9B-4FFD-ACE7-1414151F1BEC}" srcOrd="1" destOrd="0" presId="urn:microsoft.com/office/officeart/2005/8/layout/default"/>
    <dgm:cxn modelId="{BB90BA0E-3B84-45F8-89AA-89B8035B1CE9}" type="presParOf" srcId="{914F5D97-602D-4343-ACAF-EF3C80F7434B}" destId="{A96B6754-A33C-4089-9D3B-03CC460D4E03}" srcOrd="2" destOrd="0" presId="urn:microsoft.com/office/officeart/2005/8/layout/default"/>
    <dgm:cxn modelId="{4BC5F38E-7FC8-4C58-ADB5-3DA4ABB41575}" type="presParOf" srcId="{914F5D97-602D-4343-ACAF-EF3C80F7434B}" destId="{303DCAAB-D180-4CC6-9D72-E9B1069B706E}" srcOrd="3" destOrd="0" presId="urn:microsoft.com/office/officeart/2005/8/layout/default"/>
    <dgm:cxn modelId="{85B1C1D0-7FD7-4A33-8145-663C613EBC89}" type="presParOf" srcId="{914F5D97-602D-4343-ACAF-EF3C80F7434B}" destId="{5D4EB2D8-F433-4816-911A-177E481A59AC}" srcOrd="4" destOrd="0" presId="urn:microsoft.com/office/officeart/2005/8/layout/default"/>
    <dgm:cxn modelId="{C6AFBD99-2FE3-4E24-BD62-895264C963B8}" type="presParOf" srcId="{914F5D97-602D-4343-ACAF-EF3C80F7434B}" destId="{BA19CE7E-ABE3-4F17-B490-D1451C56622C}" srcOrd="5" destOrd="0" presId="urn:microsoft.com/office/officeart/2005/8/layout/default"/>
    <dgm:cxn modelId="{E68D20DC-3FE5-484F-B628-4E61ED2B1399}" type="presParOf" srcId="{914F5D97-602D-4343-ACAF-EF3C80F7434B}" destId="{F062C39C-5DB3-4576-BFF3-F8E562385095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6DBF933-DB2E-4365-8AD9-774BA490F01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3096FEB9-E2A5-47FA-AD4C-ECAA1E2757DA}">
      <dgm:prSet/>
      <dgm:spPr/>
      <dgm:t>
        <a:bodyPr/>
        <a:lstStyle/>
        <a:p>
          <a:r>
            <a:rPr lang="en-US"/>
            <a:t>Play leaving Neutral Zone and enters Attacking Zone</a:t>
          </a:r>
        </a:p>
      </dgm:t>
    </dgm:pt>
    <dgm:pt modelId="{14D2542C-37AF-4F17-B784-54A9EFE02A63}" type="parTrans" cxnId="{57301019-F278-4819-A931-9EDBE198470D}">
      <dgm:prSet/>
      <dgm:spPr/>
      <dgm:t>
        <a:bodyPr/>
        <a:lstStyle/>
        <a:p>
          <a:endParaRPr lang="en-US"/>
        </a:p>
      </dgm:t>
    </dgm:pt>
    <dgm:pt modelId="{910763AE-A89A-4F3B-9A21-D49AEB7B700D}" type="sibTrans" cxnId="{57301019-F278-4819-A931-9EDBE198470D}">
      <dgm:prSet/>
      <dgm:spPr/>
      <dgm:t>
        <a:bodyPr/>
        <a:lstStyle/>
        <a:p>
          <a:endParaRPr lang="en-US"/>
        </a:p>
      </dgm:t>
    </dgm:pt>
    <dgm:pt modelId="{4F26EC96-B3F0-4607-AB0C-DCABD0E792E4}">
      <dgm:prSet/>
      <dgm:spPr/>
      <dgm:t>
        <a:bodyPr/>
        <a:lstStyle/>
        <a:p>
          <a:r>
            <a:rPr lang="en-US"/>
            <a:t>Free official is at line before play</a:t>
          </a:r>
        </a:p>
      </dgm:t>
    </dgm:pt>
    <dgm:pt modelId="{83A2760F-2A89-4006-91DF-00AF49DB530C}" type="parTrans" cxnId="{0D9DBE3F-B36C-4BE1-867E-5E0043A1843A}">
      <dgm:prSet/>
      <dgm:spPr/>
      <dgm:t>
        <a:bodyPr/>
        <a:lstStyle/>
        <a:p>
          <a:endParaRPr lang="en-US"/>
        </a:p>
      </dgm:t>
    </dgm:pt>
    <dgm:pt modelId="{DB117C0E-37AE-42A9-B8C5-BBD40F92D1A4}" type="sibTrans" cxnId="{0D9DBE3F-B36C-4BE1-867E-5E0043A1843A}">
      <dgm:prSet/>
      <dgm:spPr/>
      <dgm:t>
        <a:bodyPr/>
        <a:lstStyle/>
        <a:p>
          <a:endParaRPr lang="en-US"/>
        </a:p>
      </dgm:t>
    </dgm:pt>
    <dgm:pt modelId="{F662E2F9-19BF-4454-B2C1-2E73FD99CBDC}">
      <dgm:prSet/>
      <dgm:spPr/>
      <dgm:t>
        <a:bodyPr/>
        <a:lstStyle/>
        <a:p>
          <a:r>
            <a:rPr lang="en-US" dirty="0"/>
            <a:t>Official moves to goal line after making call at blue line</a:t>
          </a:r>
        </a:p>
      </dgm:t>
    </dgm:pt>
    <dgm:pt modelId="{EEAF896E-3C47-443B-8F60-670BA4C89CE1}" type="parTrans" cxnId="{B7DBB50B-B81A-480F-8053-76CFB107F112}">
      <dgm:prSet/>
      <dgm:spPr/>
      <dgm:t>
        <a:bodyPr/>
        <a:lstStyle/>
        <a:p>
          <a:endParaRPr lang="en-US"/>
        </a:p>
      </dgm:t>
    </dgm:pt>
    <dgm:pt modelId="{77215173-D922-401F-BB62-D2FBFEEB159E}" type="sibTrans" cxnId="{B7DBB50B-B81A-480F-8053-76CFB107F112}">
      <dgm:prSet/>
      <dgm:spPr/>
      <dgm:t>
        <a:bodyPr/>
        <a:lstStyle/>
        <a:p>
          <a:endParaRPr lang="en-US"/>
        </a:p>
      </dgm:t>
    </dgm:pt>
    <dgm:pt modelId="{BB79D00A-F67A-4B38-9F4B-389F1E1153C3}">
      <dgm:prSet/>
      <dgm:spPr/>
      <dgm:t>
        <a:bodyPr/>
        <a:lstStyle/>
        <a:p>
          <a:r>
            <a:rPr lang="en-US" dirty="0">
              <a:solidFill>
                <a:srgbClr val="FF0000"/>
              </a:solidFill>
            </a:rPr>
            <a:t>Deep official is responsible for watching play</a:t>
          </a:r>
        </a:p>
      </dgm:t>
    </dgm:pt>
    <dgm:pt modelId="{0AE8D65B-099B-47AF-A4F2-298B8E40D272}" type="parTrans" cxnId="{4439B961-4747-446D-A225-C88B03386780}">
      <dgm:prSet/>
      <dgm:spPr/>
      <dgm:t>
        <a:bodyPr/>
        <a:lstStyle/>
        <a:p>
          <a:endParaRPr lang="en-US"/>
        </a:p>
      </dgm:t>
    </dgm:pt>
    <dgm:pt modelId="{11CD9F3B-8C5E-4CB1-900B-7039A338C7E3}" type="sibTrans" cxnId="{4439B961-4747-446D-A225-C88B03386780}">
      <dgm:prSet/>
      <dgm:spPr/>
      <dgm:t>
        <a:bodyPr/>
        <a:lstStyle/>
        <a:p>
          <a:endParaRPr lang="en-US"/>
        </a:p>
      </dgm:t>
    </dgm:pt>
    <dgm:pt modelId="{A579E022-D3D5-4F49-BB76-105A3351652D}">
      <dgm:prSet/>
      <dgm:spPr/>
      <dgm:t>
        <a:bodyPr/>
        <a:lstStyle/>
        <a:p>
          <a:r>
            <a:rPr lang="en-US" dirty="0">
              <a:solidFill>
                <a:srgbClr val="FF0000"/>
              </a:solidFill>
            </a:rPr>
            <a:t>Official on blue line watches in front of goal</a:t>
          </a:r>
        </a:p>
      </dgm:t>
    </dgm:pt>
    <dgm:pt modelId="{54833E4B-7E36-4344-8BD2-BD025FBE7723}" type="parTrans" cxnId="{28610D4C-26DD-4C28-96E1-03A0ACFB1DEF}">
      <dgm:prSet/>
      <dgm:spPr/>
      <dgm:t>
        <a:bodyPr/>
        <a:lstStyle/>
        <a:p>
          <a:endParaRPr lang="en-US"/>
        </a:p>
      </dgm:t>
    </dgm:pt>
    <dgm:pt modelId="{CE4CA3FB-3BEE-4394-B17F-65A9304386C5}" type="sibTrans" cxnId="{28610D4C-26DD-4C28-96E1-03A0ACFB1DEF}">
      <dgm:prSet/>
      <dgm:spPr/>
      <dgm:t>
        <a:bodyPr/>
        <a:lstStyle/>
        <a:p>
          <a:endParaRPr lang="en-US"/>
        </a:p>
      </dgm:t>
    </dgm:pt>
    <dgm:pt modelId="{34F9BBDD-1989-4C54-8A48-8703A15A23D5}">
      <dgm:prSet/>
      <dgm:spPr/>
      <dgm:t>
        <a:bodyPr/>
        <a:lstStyle/>
        <a:p>
          <a:r>
            <a:rPr lang="en-US" dirty="0"/>
            <a:t>Partner moves up to blue line</a:t>
          </a:r>
        </a:p>
      </dgm:t>
    </dgm:pt>
    <dgm:pt modelId="{404E0A03-D4C7-4A98-9359-6AD592AE7984}" type="parTrans" cxnId="{22EC7A52-984B-417A-99BB-88925FC8F362}">
      <dgm:prSet/>
      <dgm:spPr/>
      <dgm:t>
        <a:bodyPr/>
        <a:lstStyle/>
        <a:p>
          <a:endParaRPr lang="en-US"/>
        </a:p>
      </dgm:t>
    </dgm:pt>
    <dgm:pt modelId="{43BE1AC0-8328-4B56-A459-19CDF44295C4}" type="sibTrans" cxnId="{22EC7A52-984B-417A-99BB-88925FC8F362}">
      <dgm:prSet/>
      <dgm:spPr/>
      <dgm:t>
        <a:bodyPr/>
        <a:lstStyle/>
        <a:p>
          <a:endParaRPr lang="en-US"/>
        </a:p>
      </dgm:t>
    </dgm:pt>
    <dgm:pt modelId="{6EF3739F-3045-491F-BA36-F8EC5EEBCC79}" type="pres">
      <dgm:prSet presAssocID="{E6DBF933-DB2E-4365-8AD9-774BA490F018}" presName="linear" presStyleCnt="0">
        <dgm:presLayoutVars>
          <dgm:animLvl val="lvl"/>
          <dgm:resizeHandles val="exact"/>
        </dgm:presLayoutVars>
      </dgm:prSet>
      <dgm:spPr/>
    </dgm:pt>
    <dgm:pt modelId="{5BFD46B0-D430-4DC4-A434-54BF71F3B47F}" type="pres">
      <dgm:prSet presAssocID="{3096FEB9-E2A5-47FA-AD4C-ECAA1E2757DA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C3A9A906-BA2B-456C-B18C-E19AB11F3FC0}" type="pres">
      <dgm:prSet presAssocID="{3096FEB9-E2A5-47FA-AD4C-ECAA1E2757DA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B7DBB50B-B81A-480F-8053-76CFB107F112}" srcId="{3096FEB9-E2A5-47FA-AD4C-ECAA1E2757DA}" destId="{F662E2F9-19BF-4454-B2C1-2E73FD99CBDC}" srcOrd="1" destOrd="0" parTransId="{EEAF896E-3C47-443B-8F60-670BA4C89CE1}" sibTransId="{77215173-D922-401F-BB62-D2FBFEEB159E}"/>
    <dgm:cxn modelId="{57301019-F278-4819-A931-9EDBE198470D}" srcId="{E6DBF933-DB2E-4365-8AD9-774BA490F018}" destId="{3096FEB9-E2A5-47FA-AD4C-ECAA1E2757DA}" srcOrd="0" destOrd="0" parTransId="{14D2542C-37AF-4F17-B784-54A9EFE02A63}" sibTransId="{910763AE-A89A-4F3B-9A21-D49AEB7B700D}"/>
    <dgm:cxn modelId="{C0A41834-43C7-44DA-A3B8-498CCDA03412}" type="presOf" srcId="{BB79D00A-F67A-4B38-9F4B-389F1E1153C3}" destId="{C3A9A906-BA2B-456C-B18C-E19AB11F3FC0}" srcOrd="0" destOrd="2" presId="urn:microsoft.com/office/officeart/2005/8/layout/vList2"/>
    <dgm:cxn modelId="{0D9DBE3F-B36C-4BE1-867E-5E0043A1843A}" srcId="{3096FEB9-E2A5-47FA-AD4C-ECAA1E2757DA}" destId="{4F26EC96-B3F0-4607-AB0C-DCABD0E792E4}" srcOrd="0" destOrd="0" parTransId="{83A2760F-2A89-4006-91DF-00AF49DB530C}" sibTransId="{DB117C0E-37AE-42A9-B8C5-BBD40F92D1A4}"/>
    <dgm:cxn modelId="{4439B961-4747-446D-A225-C88B03386780}" srcId="{F662E2F9-19BF-4454-B2C1-2E73FD99CBDC}" destId="{BB79D00A-F67A-4B38-9F4B-389F1E1153C3}" srcOrd="0" destOrd="0" parTransId="{0AE8D65B-099B-47AF-A4F2-298B8E40D272}" sibTransId="{11CD9F3B-8C5E-4CB1-900B-7039A338C7E3}"/>
    <dgm:cxn modelId="{76BE8147-1200-41DC-ACB9-58D022D785C8}" type="presOf" srcId="{A579E022-D3D5-4F49-BB76-105A3351652D}" destId="{C3A9A906-BA2B-456C-B18C-E19AB11F3FC0}" srcOrd="0" destOrd="3" presId="urn:microsoft.com/office/officeart/2005/8/layout/vList2"/>
    <dgm:cxn modelId="{28610D4C-26DD-4C28-96E1-03A0ACFB1DEF}" srcId="{F662E2F9-19BF-4454-B2C1-2E73FD99CBDC}" destId="{A579E022-D3D5-4F49-BB76-105A3351652D}" srcOrd="1" destOrd="0" parTransId="{54833E4B-7E36-4344-8BD2-BD025FBE7723}" sibTransId="{CE4CA3FB-3BEE-4394-B17F-65A9304386C5}"/>
    <dgm:cxn modelId="{22EC7A52-984B-417A-99BB-88925FC8F362}" srcId="{3096FEB9-E2A5-47FA-AD4C-ECAA1E2757DA}" destId="{34F9BBDD-1989-4C54-8A48-8703A15A23D5}" srcOrd="2" destOrd="0" parTransId="{404E0A03-D4C7-4A98-9359-6AD592AE7984}" sibTransId="{43BE1AC0-8328-4B56-A459-19CDF44295C4}"/>
    <dgm:cxn modelId="{FBBD7E86-6B5D-4C5F-8AEA-7BAAFBBD1EB7}" type="presOf" srcId="{4F26EC96-B3F0-4607-AB0C-DCABD0E792E4}" destId="{C3A9A906-BA2B-456C-B18C-E19AB11F3FC0}" srcOrd="0" destOrd="0" presId="urn:microsoft.com/office/officeart/2005/8/layout/vList2"/>
    <dgm:cxn modelId="{64824288-DFA2-4FE0-A105-E8FCE2F862C7}" type="presOf" srcId="{E6DBF933-DB2E-4365-8AD9-774BA490F018}" destId="{6EF3739F-3045-491F-BA36-F8EC5EEBCC79}" srcOrd="0" destOrd="0" presId="urn:microsoft.com/office/officeart/2005/8/layout/vList2"/>
    <dgm:cxn modelId="{4E461FA5-F2D5-4E09-8BA9-27A832E11A4C}" type="presOf" srcId="{34F9BBDD-1989-4C54-8A48-8703A15A23D5}" destId="{C3A9A906-BA2B-456C-B18C-E19AB11F3FC0}" srcOrd="0" destOrd="4" presId="urn:microsoft.com/office/officeart/2005/8/layout/vList2"/>
    <dgm:cxn modelId="{34E136F6-3E0D-48B8-8C56-80D3D635D1C3}" type="presOf" srcId="{3096FEB9-E2A5-47FA-AD4C-ECAA1E2757DA}" destId="{5BFD46B0-D430-4DC4-A434-54BF71F3B47F}" srcOrd="0" destOrd="0" presId="urn:microsoft.com/office/officeart/2005/8/layout/vList2"/>
    <dgm:cxn modelId="{C48B6AFF-9402-46A6-B90B-F40CED05AF94}" type="presOf" srcId="{F662E2F9-19BF-4454-B2C1-2E73FD99CBDC}" destId="{C3A9A906-BA2B-456C-B18C-E19AB11F3FC0}" srcOrd="0" destOrd="1" presId="urn:microsoft.com/office/officeart/2005/8/layout/vList2"/>
    <dgm:cxn modelId="{C78717D1-E679-4599-9E54-8B201D0A593F}" type="presParOf" srcId="{6EF3739F-3045-491F-BA36-F8EC5EEBCC79}" destId="{5BFD46B0-D430-4DC4-A434-54BF71F3B47F}" srcOrd="0" destOrd="0" presId="urn:microsoft.com/office/officeart/2005/8/layout/vList2"/>
    <dgm:cxn modelId="{D559CE14-E846-49FC-A62D-44C572079600}" type="presParOf" srcId="{6EF3739F-3045-491F-BA36-F8EC5EEBCC79}" destId="{C3A9A906-BA2B-456C-B18C-E19AB11F3FC0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1D2F82D-8C13-4065-A649-4DBFA31AB7C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713DE803-B283-48AF-B273-51897DFD2CB1}">
      <dgm:prSet/>
      <dgm:spPr/>
      <dgm:t>
        <a:bodyPr/>
        <a:lstStyle/>
        <a:p>
          <a:r>
            <a:rPr lang="en-US"/>
            <a:t>Play reverses and goes into opposite attacking zone</a:t>
          </a:r>
        </a:p>
      </dgm:t>
    </dgm:pt>
    <dgm:pt modelId="{166DE441-1D3C-4E06-8C99-B3057A51EE29}" type="parTrans" cxnId="{7DAD85BF-848E-4A2B-BA9B-E854A68AEE44}">
      <dgm:prSet/>
      <dgm:spPr/>
      <dgm:t>
        <a:bodyPr/>
        <a:lstStyle/>
        <a:p>
          <a:endParaRPr lang="en-US"/>
        </a:p>
      </dgm:t>
    </dgm:pt>
    <dgm:pt modelId="{D7519953-6F50-4DE6-9DFB-1229A40624BC}" type="sibTrans" cxnId="{7DAD85BF-848E-4A2B-BA9B-E854A68AEE44}">
      <dgm:prSet/>
      <dgm:spPr/>
      <dgm:t>
        <a:bodyPr/>
        <a:lstStyle/>
        <a:p>
          <a:endParaRPr lang="en-US"/>
        </a:p>
      </dgm:t>
    </dgm:pt>
    <dgm:pt modelId="{28053674-35EA-49D7-A13F-9168EAC01C63}">
      <dgm:prSet/>
      <dgm:spPr/>
      <dgm:t>
        <a:bodyPr/>
        <a:lstStyle/>
        <a:p>
          <a:r>
            <a:rPr lang="en-US"/>
            <a:t>Back official must wait at blue line to be sure play is leaving the zone</a:t>
          </a:r>
        </a:p>
      </dgm:t>
    </dgm:pt>
    <dgm:pt modelId="{5C7ECC9F-C842-4A09-A82E-3236A28BAC69}" type="parTrans" cxnId="{6AADA1A0-62BD-430C-8BC4-065188157921}">
      <dgm:prSet/>
      <dgm:spPr/>
      <dgm:t>
        <a:bodyPr/>
        <a:lstStyle/>
        <a:p>
          <a:endParaRPr lang="en-US"/>
        </a:p>
      </dgm:t>
    </dgm:pt>
    <dgm:pt modelId="{CCC5891A-EE23-4B76-8FA4-7EA63A8C1880}" type="sibTrans" cxnId="{6AADA1A0-62BD-430C-8BC4-065188157921}">
      <dgm:prSet/>
      <dgm:spPr/>
      <dgm:t>
        <a:bodyPr/>
        <a:lstStyle/>
        <a:p>
          <a:endParaRPr lang="en-US"/>
        </a:p>
      </dgm:t>
    </dgm:pt>
    <dgm:pt modelId="{1B417F9C-D552-41B6-BC49-69E20034B029}">
      <dgm:prSet/>
      <dgm:spPr/>
      <dgm:t>
        <a:bodyPr/>
        <a:lstStyle/>
        <a:p>
          <a:r>
            <a:rPr lang="en-US"/>
            <a:t>Back official moves to his line backwards</a:t>
          </a:r>
        </a:p>
      </dgm:t>
    </dgm:pt>
    <dgm:pt modelId="{CAAC51B4-0DB4-4B02-AACB-C8D1B3AE21DA}" type="parTrans" cxnId="{5CB4A81E-04F7-45F0-AF5A-3F7E1410FEDE}">
      <dgm:prSet/>
      <dgm:spPr/>
      <dgm:t>
        <a:bodyPr/>
        <a:lstStyle/>
        <a:p>
          <a:endParaRPr lang="en-US"/>
        </a:p>
      </dgm:t>
    </dgm:pt>
    <dgm:pt modelId="{D24C5FA5-8FFE-4224-8875-2B7F14DE38FF}" type="sibTrans" cxnId="{5CB4A81E-04F7-45F0-AF5A-3F7E1410FEDE}">
      <dgm:prSet/>
      <dgm:spPr/>
      <dgm:t>
        <a:bodyPr/>
        <a:lstStyle/>
        <a:p>
          <a:endParaRPr lang="en-US"/>
        </a:p>
      </dgm:t>
    </dgm:pt>
    <dgm:pt modelId="{D9585758-51BD-4334-9637-D11D0EBDA204}">
      <dgm:prSet/>
      <dgm:spPr/>
      <dgm:t>
        <a:bodyPr/>
        <a:lstStyle/>
        <a:p>
          <a:r>
            <a:rPr lang="en-US" dirty="0">
              <a:solidFill>
                <a:srgbClr val="FF0000"/>
              </a:solidFill>
            </a:rPr>
            <a:t>Makes call at blue line and follows play into zone</a:t>
          </a:r>
        </a:p>
      </dgm:t>
    </dgm:pt>
    <dgm:pt modelId="{B7D743B0-3027-4704-98C4-314AE8F1B39F}" type="parTrans" cxnId="{5D9B7792-DC9E-4CE7-8E44-5C3BCE36D5F1}">
      <dgm:prSet/>
      <dgm:spPr/>
      <dgm:t>
        <a:bodyPr/>
        <a:lstStyle/>
        <a:p>
          <a:endParaRPr lang="en-US"/>
        </a:p>
      </dgm:t>
    </dgm:pt>
    <dgm:pt modelId="{2423ACA3-3259-46F6-940D-8B7E35219330}" type="sibTrans" cxnId="{5D9B7792-DC9E-4CE7-8E44-5C3BCE36D5F1}">
      <dgm:prSet/>
      <dgm:spPr/>
      <dgm:t>
        <a:bodyPr/>
        <a:lstStyle/>
        <a:p>
          <a:endParaRPr lang="en-US"/>
        </a:p>
      </dgm:t>
    </dgm:pt>
    <dgm:pt modelId="{B46B87CD-0132-4ABA-A59C-B316997855E5}">
      <dgm:prSet/>
      <dgm:spPr/>
      <dgm:t>
        <a:bodyPr/>
        <a:lstStyle/>
        <a:p>
          <a:r>
            <a:rPr lang="en-US" dirty="0"/>
            <a:t>Partner skates quickly out of zone as players leave zone</a:t>
          </a:r>
        </a:p>
      </dgm:t>
    </dgm:pt>
    <dgm:pt modelId="{82A28BB0-FBA7-41D2-BB87-ABA2033E1D20}" type="parTrans" cxnId="{C4BE5DBB-9160-4EE9-A94E-724858E30FD3}">
      <dgm:prSet/>
      <dgm:spPr/>
      <dgm:t>
        <a:bodyPr/>
        <a:lstStyle/>
        <a:p>
          <a:endParaRPr lang="en-US"/>
        </a:p>
      </dgm:t>
    </dgm:pt>
    <dgm:pt modelId="{F86892C5-9779-4D32-9BAC-27F1637831F7}" type="sibTrans" cxnId="{C4BE5DBB-9160-4EE9-A94E-724858E30FD3}">
      <dgm:prSet/>
      <dgm:spPr/>
      <dgm:t>
        <a:bodyPr/>
        <a:lstStyle/>
        <a:p>
          <a:endParaRPr lang="en-US"/>
        </a:p>
      </dgm:t>
    </dgm:pt>
    <dgm:pt modelId="{D7217774-A751-4A93-B7FA-54CEA2FD4A9F}">
      <dgm:prSet/>
      <dgm:spPr/>
      <dgm:t>
        <a:bodyPr/>
        <a:lstStyle/>
        <a:p>
          <a:r>
            <a:rPr lang="en-US" dirty="0">
              <a:solidFill>
                <a:srgbClr val="FF0000"/>
              </a:solidFill>
            </a:rPr>
            <a:t>Moves up to blue line</a:t>
          </a:r>
        </a:p>
      </dgm:t>
    </dgm:pt>
    <dgm:pt modelId="{6C1C0C83-660D-43EF-973B-18D2235D416E}" type="parTrans" cxnId="{A652D2F5-A67E-44E5-8364-066770D0302A}">
      <dgm:prSet/>
      <dgm:spPr/>
      <dgm:t>
        <a:bodyPr/>
        <a:lstStyle/>
        <a:p>
          <a:endParaRPr lang="en-US"/>
        </a:p>
      </dgm:t>
    </dgm:pt>
    <dgm:pt modelId="{9A1C2FE2-22A2-4956-9E9A-79FB62235662}" type="sibTrans" cxnId="{A652D2F5-A67E-44E5-8364-066770D0302A}">
      <dgm:prSet/>
      <dgm:spPr/>
      <dgm:t>
        <a:bodyPr/>
        <a:lstStyle/>
        <a:p>
          <a:endParaRPr lang="en-US"/>
        </a:p>
      </dgm:t>
    </dgm:pt>
    <dgm:pt modelId="{3230F71B-767D-44B4-8DDB-7112F881CA33}" type="pres">
      <dgm:prSet presAssocID="{E1D2F82D-8C13-4065-A649-4DBFA31AB7C5}" presName="linear" presStyleCnt="0">
        <dgm:presLayoutVars>
          <dgm:animLvl val="lvl"/>
          <dgm:resizeHandles val="exact"/>
        </dgm:presLayoutVars>
      </dgm:prSet>
      <dgm:spPr/>
    </dgm:pt>
    <dgm:pt modelId="{7FC71708-B9A7-47B7-B03F-F0F38411D53C}" type="pres">
      <dgm:prSet presAssocID="{713DE803-B283-48AF-B273-51897DFD2CB1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4D280907-AADA-417D-92BE-DE09A603C914}" type="pres">
      <dgm:prSet presAssocID="{713DE803-B283-48AF-B273-51897DFD2CB1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BAF6BD01-96A3-4E61-8F7C-56E9140F7656}" type="presOf" srcId="{713DE803-B283-48AF-B273-51897DFD2CB1}" destId="{7FC71708-B9A7-47B7-B03F-F0F38411D53C}" srcOrd="0" destOrd="0" presId="urn:microsoft.com/office/officeart/2005/8/layout/vList2"/>
    <dgm:cxn modelId="{8657A506-270E-4574-A66F-9F295290B480}" type="presOf" srcId="{28053674-35EA-49D7-A13F-9168EAC01C63}" destId="{4D280907-AADA-417D-92BE-DE09A603C914}" srcOrd="0" destOrd="0" presId="urn:microsoft.com/office/officeart/2005/8/layout/vList2"/>
    <dgm:cxn modelId="{5CB4A81E-04F7-45F0-AF5A-3F7E1410FEDE}" srcId="{713DE803-B283-48AF-B273-51897DFD2CB1}" destId="{1B417F9C-D552-41B6-BC49-69E20034B029}" srcOrd="1" destOrd="0" parTransId="{CAAC51B4-0DB4-4B02-AACB-C8D1B3AE21DA}" sibTransId="{D24C5FA5-8FFE-4224-8875-2B7F14DE38FF}"/>
    <dgm:cxn modelId="{FC8C8628-AD59-4F86-8A06-DAF5413818DA}" type="presOf" srcId="{E1D2F82D-8C13-4065-A649-4DBFA31AB7C5}" destId="{3230F71B-767D-44B4-8DDB-7112F881CA33}" srcOrd="0" destOrd="0" presId="urn:microsoft.com/office/officeart/2005/8/layout/vList2"/>
    <dgm:cxn modelId="{90470B84-51A8-4912-AACA-2FF0C56BE221}" type="presOf" srcId="{D9585758-51BD-4334-9637-D11D0EBDA204}" destId="{4D280907-AADA-417D-92BE-DE09A603C914}" srcOrd="0" destOrd="2" presId="urn:microsoft.com/office/officeart/2005/8/layout/vList2"/>
    <dgm:cxn modelId="{6C681B89-BE55-42AD-809F-4906B884DA77}" type="presOf" srcId="{1B417F9C-D552-41B6-BC49-69E20034B029}" destId="{4D280907-AADA-417D-92BE-DE09A603C914}" srcOrd="0" destOrd="1" presId="urn:microsoft.com/office/officeart/2005/8/layout/vList2"/>
    <dgm:cxn modelId="{5D9B7792-DC9E-4CE7-8E44-5C3BCE36D5F1}" srcId="{1B417F9C-D552-41B6-BC49-69E20034B029}" destId="{D9585758-51BD-4334-9637-D11D0EBDA204}" srcOrd="0" destOrd="0" parTransId="{B7D743B0-3027-4704-98C4-314AE8F1B39F}" sibTransId="{2423ACA3-3259-46F6-940D-8B7E35219330}"/>
    <dgm:cxn modelId="{6AADA1A0-62BD-430C-8BC4-065188157921}" srcId="{713DE803-B283-48AF-B273-51897DFD2CB1}" destId="{28053674-35EA-49D7-A13F-9168EAC01C63}" srcOrd="0" destOrd="0" parTransId="{5C7ECC9F-C842-4A09-A82E-3236A28BAC69}" sibTransId="{CCC5891A-EE23-4B76-8FA4-7EA63A8C1880}"/>
    <dgm:cxn modelId="{C4BE5DBB-9160-4EE9-A94E-724858E30FD3}" srcId="{713DE803-B283-48AF-B273-51897DFD2CB1}" destId="{B46B87CD-0132-4ABA-A59C-B316997855E5}" srcOrd="2" destOrd="0" parTransId="{82A28BB0-FBA7-41D2-BB87-ABA2033E1D20}" sibTransId="{F86892C5-9779-4D32-9BAC-27F1637831F7}"/>
    <dgm:cxn modelId="{7DAD85BF-848E-4A2B-BA9B-E854A68AEE44}" srcId="{E1D2F82D-8C13-4065-A649-4DBFA31AB7C5}" destId="{713DE803-B283-48AF-B273-51897DFD2CB1}" srcOrd="0" destOrd="0" parTransId="{166DE441-1D3C-4E06-8C99-B3057A51EE29}" sibTransId="{D7519953-6F50-4DE6-9DFB-1229A40624BC}"/>
    <dgm:cxn modelId="{BA5334C2-19F6-40F3-8A73-5C30DD6CCBE6}" type="presOf" srcId="{D7217774-A751-4A93-B7FA-54CEA2FD4A9F}" destId="{4D280907-AADA-417D-92BE-DE09A603C914}" srcOrd="0" destOrd="4" presId="urn:microsoft.com/office/officeart/2005/8/layout/vList2"/>
    <dgm:cxn modelId="{DB22B9C6-8B80-496A-BF75-86A837A9A282}" type="presOf" srcId="{B46B87CD-0132-4ABA-A59C-B316997855E5}" destId="{4D280907-AADA-417D-92BE-DE09A603C914}" srcOrd="0" destOrd="3" presId="urn:microsoft.com/office/officeart/2005/8/layout/vList2"/>
    <dgm:cxn modelId="{A652D2F5-A67E-44E5-8364-066770D0302A}" srcId="{B46B87CD-0132-4ABA-A59C-B316997855E5}" destId="{D7217774-A751-4A93-B7FA-54CEA2FD4A9F}" srcOrd="0" destOrd="0" parTransId="{6C1C0C83-660D-43EF-973B-18D2235D416E}" sibTransId="{9A1C2FE2-22A2-4956-9E9A-79FB62235662}"/>
    <dgm:cxn modelId="{F8675546-282C-4868-9C28-5DC6CE8F2DC1}" type="presParOf" srcId="{3230F71B-767D-44B4-8DDB-7112F881CA33}" destId="{7FC71708-B9A7-47B7-B03F-F0F38411D53C}" srcOrd="0" destOrd="0" presId="urn:microsoft.com/office/officeart/2005/8/layout/vList2"/>
    <dgm:cxn modelId="{DC3EB8AA-E1A4-4727-B67A-9122922E3589}" type="presParOf" srcId="{3230F71B-767D-44B4-8DDB-7112F881CA33}" destId="{4D280907-AADA-417D-92BE-DE09A603C914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7EB9EB0-D1CE-4F0B-814F-CE06C320F30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8E2B89F1-6789-4F27-BB95-84DEA8C08CA3}">
      <dgm:prSet/>
      <dgm:spPr/>
      <dgm:t>
        <a:bodyPr/>
        <a:lstStyle/>
        <a:p>
          <a:r>
            <a:rPr lang="en-US"/>
            <a:t>Play in the Neutral Zone</a:t>
          </a:r>
        </a:p>
      </dgm:t>
    </dgm:pt>
    <dgm:pt modelId="{F3174A2E-B6BF-463F-A402-79B56208E209}" type="parTrans" cxnId="{7C3DD7E6-B209-4E80-9262-EDC2C8832A2D}">
      <dgm:prSet/>
      <dgm:spPr/>
      <dgm:t>
        <a:bodyPr/>
        <a:lstStyle/>
        <a:p>
          <a:endParaRPr lang="en-US"/>
        </a:p>
      </dgm:t>
    </dgm:pt>
    <dgm:pt modelId="{E9D138B4-5CF8-4217-B733-715825F96EE0}" type="sibTrans" cxnId="{7C3DD7E6-B209-4E80-9262-EDC2C8832A2D}">
      <dgm:prSet/>
      <dgm:spPr/>
      <dgm:t>
        <a:bodyPr/>
        <a:lstStyle/>
        <a:p>
          <a:endParaRPr lang="en-US"/>
        </a:p>
      </dgm:t>
    </dgm:pt>
    <dgm:pt modelId="{C0C274B1-E9D7-43EF-8D7A-7C17AE500039}">
      <dgm:prSet/>
      <dgm:spPr/>
      <dgm:t>
        <a:bodyPr/>
        <a:lstStyle/>
        <a:p>
          <a:r>
            <a:rPr lang="en-US"/>
            <a:t>Both officials at their respective blue lines  </a:t>
          </a:r>
        </a:p>
      </dgm:t>
    </dgm:pt>
    <dgm:pt modelId="{6F4C6563-472A-4F21-AF31-E144B28B8A6C}" type="parTrans" cxnId="{5321002A-9880-4F80-A4EB-32971F9100E1}">
      <dgm:prSet/>
      <dgm:spPr/>
      <dgm:t>
        <a:bodyPr/>
        <a:lstStyle/>
        <a:p>
          <a:endParaRPr lang="en-US"/>
        </a:p>
      </dgm:t>
    </dgm:pt>
    <dgm:pt modelId="{EA17CE34-1F73-4DE6-A765-2DCB4F8C4762}" type="sibTrans" cxnId="{5321002A-9880-4F80-A4EB-32971F9100E1}">
      <dgm:prSet/>
      <dgm:spPr/>
      <dgm:t>
        <a:bodyPr/>
        <a:lstStyle/>
        <a:p>
          <a:endParaRPr lang="en-US"/>
        </a:p>
      </dgm:t>
    </dgm:pt>
    <dgm:pt modelId="{6266ADA2-0F01-4907-B5EE-335D56AFB68B}">
      <dgm:prSet/>
      <dgm:spPr/>
      <dgm:t>
        <a:bodyPr/>
        <a:lstStyle/>
        <a:p>
          <a:r>
            <a:rPr lang="en-US" dirty="0">
              <a:solidFill>
                <a:srgbClr val="FF0000"/>
              </a:solidFill>
            </a:rPr>
            <a:t>( Skates in the Attacking Zone )</a:t>
          </a:r>
        </a:p>
      </dgm:t>
    </dgm:pt>
    <dgm:pt modelId="{2189AFAA-E043-4015-A885-75A8226AF82B}" type="parTrans" cxnId="{3DDC83CF-3CC1-4B6A-B487-1024BAF7F86A}">
      <dgm:prSet/>
      <dgm:spPr/>
      <dgm:t>
        <a:bodyPr/>
        <a:lstStyle/>
        <a:p>
          <a:endParaRPr lang="en-US"/>
        </a:p>
      </dgm:t>
    </dgm:pt>
    <dgm:pt modelId="{66EA4903-54C9-46D6-8FC1-AB71F86A1749}" type="sibTrans" cxnId="{3DDC83CF-3CC1-4B6A-B487-1024BAF7F86A}">
      <dgm:prSet/>
      <dgm:spPr/>
      <dgm:t>
        <a:bodyPr/>
        <a:lstStyle/>
        <a:p>
          <a:endParaRPr lang="en-US"/>
        </a:p>
      </dgm:t>
    </dgm:pt>
    <dgm:pt modelId="{1D5BCB26-7AEC-4221-AA0F-3048BC846549}">
      <dgm:prSet/>
      <dgm:spPr/>
      <dgm:t>
        <a:bodyPr/>
        <a:lstStyle/>
        <a:p>
          <a:r>
            <a:rPr lang="en-US" dirty="0"/>
            <a:t>Officials always diagonally across from each other</a:t>
          </a:r>
        </a:p>
      </dgm:t>
    </dgm:pt>
    <dgm:pt modelId="{6C9B6294-3157-46F1-8890-A8ED0805DB08}" type="parTrans" cxnId="{405A2E70-E2B9-4B24-B480-3237DEE20BFD}">
      <dgm:prSet/>
      <dgm:spPr/>
      <dgm:t>
        <a:bodyPr/>
        <a:lstStyle/>
        <a:p>
          <a:endParaRPr lang="en-US"/>
        </a:p>
      </dgm:t>
    </dgm:pt>
    <dgm:pt modelId="{2A8835C4-DDE6-4168-902A-A4D711EC31D0}" type="sibTrans" cxnId="{405A2E70-E2B9-4B24-B480-3237DEE20BFD}">
      <dgm:prSet/>
      <dgm:spPr/>
      <dgm:t>
        <a:bodyPr/>
        <a:lstStyle/>
        <a:p>
          <a:endParaRPr lang="en-US"/>
        </a:p>
      </dgm:t>
    </dgm:pt>
    <dgm:pt modelId="{DA15DC75-F896-4CC0-BE5C-68F33550CE82}" type="pres">
      <dgm:prSet presAssocID="{47EB9EB0-D1CE-4F0B-814F-CE06C320F302}" presName="linear" presStyleCnt="0">
        <dgm:presLayoutVars>
          <dgm:animLvl val="lvl"/>
          <dgm:resizeHandles val="exact"/>
        </dgm:presLayoutVars>
      </dgm:prSet>
      <dgm:spPr/>
    </dgm:pt>
    <dgm:pt modelId="{EBBFF928-D74C-42D3-A980-15B72E946928}" type="pres">
      <dgm:prSet presAssocID="{8E2B89F1-6789-4F27-BB95-84DEA8C08CA3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B8FD46B8-CBE7-4BFE-85E2-1FA75DD5FA1B}" type="pres">
      <dgm:prSet presAssocID="{8E2B89F1-6789-4F27-BB95-84DEA8C08CA3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5321002A-9880-4F80-A4EB-32971F9100E1}" srcId="{8E2B89F1-6789-4F27-BB95-84DEA8C08CA3}" destId="{C0C274B1-E9D7-43EF-8D7A-7C17AE500039}" srcOrd="0" destOrd="0" parTransId="{6F4C6563-472A-4F21-AF31-E144B28B8A6C}" sibTransId="{EA17CE34-1F73-4DE6-A765-2DCB4F8C4762}"/>
    <dgm:cxn modelId="{D0978F2A-AC16-4CB6-A987-B0A45C5A0FCB}" type="presOf" srcId="{8E2B89F1-6789-4F27-BB95-84DEA8C08CA3}" destId="{EBBFF928-D74C-42D3-A980-15B72E946928}" srcOrd="0" destOrd="0" presId="urn:microsoft.com/office/officeart/2005/8/layout/vList2"/>
    <dgm:cxn modelId="{E4A7A85C-107F-4CF2-AACA-6F54512BF10B}" type="presOf" srcId="{1D5BCB26-7AEC-4221-AA0F-3048BC846549}" destId="{B8FD46B8-CBE7-4BFE-85E2-1FA75DD5FA1B}" srcOrd="0" destOrd="2" presId="urn:microsoft.com/office/officeart/2005/8/layout/vList2"/>
    <dgm:cxn modelId="{405A2E70-E2B9-4B24-B480-3237DEE20BFD}" srcId="{8E2B89F1-6789-4F27-BB95-84DEA8C08CA3}" destId="{1D5BCB26-7AEC-4221-AA0F-3048BC846549}" srcOrd="1" destOrd="0" parTransId="{6C9B6294-3157-46F1-8890-A8ED0805DB08}" sibTransId="{2A8835C4-DDE6-4168-902A-A4D711EC31D0}"/>
    <dgm:cxn modelId="{56BCFDAD-5BA6-4968-851E-2E3972B3A1E4}" type="presOf" srcId="{6266ADA2-0F01-4907-B5EE-335D56AFB68B}" destId="{B8FD46B8-CBE7-4BFE-85E2-1FA75DD5FA1B}" srcOrd="0" destOrd="1" presId="urn:microsoft.com/office/officeart/2005/8/layout/vList2"/>
    <dgm:cxn modelId="{DA0B64B4-1CAE-4FB7-B342-C3342976F5D2}" type="presOf" srcId="{C0C274B1-E9D7-43EF-8D7A-7C17AE500039}" destId="{B8FD46B8-CBE7-4BFE-85E2-1FA75DD5FA1B}" srcOrd="0" destOrd="0" presId="urn:microsoft.com/office/officeart/2005/8/layout/vList2"/>
    <dgm:cxn modelId="{3DDC83CF-3CC1-4B6A-B487-1024BAF7F86A}" srcId="{C0C274B1-E9D7-43EF-8D7A-7C17AE500039}" destId="{6266ADA2-0F01-4907-B5EE-335D56AFB68B}" srcOrd="0" destOrd="0" parTransId="{2189AFAA-E043-4015-A885-75A8226AF82B}" sibTransId="{66EA4903-54C9-46D6-8FC1-AB71F86A1749}"/>
    <dgm:cxn modelId="{7C3DD7E6-B209-4E80-9262-EDC2C8832A2D}" srcId="{47EB9EB0-D1CE-4F0B-814F-CE06C320F302}" destId="{8E2B89F1-6789-4F27-BB95-84DEA8C08CA3}" srcOrd="0" destOrd="0" parTransId="{F3174A2E-B6BF-463F-A402-79B56208E209}" sibTransId="{E9D138B4-5CF8-4217-B733-715825F96EE0}"/>
    <dgm:cxn modelId="{DC670EF2-B56F-4BE5-8948-B5E0CC6EAD76}" type="presOf" srcId="{47EB9EB0-D1CE-4F0B-814F-CE06C320F302}" destId="{DA15DC75-F896-4CC0-BE5C-68F33550CE82}" srcOrd="0" destOrd="0" presId="urn:microsoft.com/office/officeart/2005/8/layout/vList2"/>
    <dgm:cxn modelId="{A527258A-B945-4AB2-8DFB-85B713E6BE1E}" type="presParOf" srcId="{DA15DC75-F896-4CC0-BE5C-68F33550CE82}" destId="{EBBFF928-D74C-42D3-A980-15B72E946928}" srcOrd="0" destOrd="0" presId="urn:microsoft.com/office/officeart/2005/8/layout/vList2"/>
    <dgm:cxn modelId="{3B966B72-181A-40E8-B955-61476AAFF35D}" type="presParOf" srcId="{DA15DC75-F896-4CC0-BE5C-68F33550CE82}" destId="{B8FD46B8-CBE7-4BFE-85E2-1FA75DD5FA1B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55BCD06-0CA4-4A32-9B97-2B256FD2E24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08AD2E17-9813-4A74-81F7-BD96AEA6B8A9}">
      <dgm:prSet/>
      <dgm:spPr/>
      <dgm:t>
        <a:bodyPr/>
        <a:lstStyle/>
        <a:p>
          <a:r>
            <a:rPr lang="en-US"/>
            <a:t>Neutral Zone face-offs</a:t>
          </a:r>
        </a:p>
      </dgm:t>
    </dgm:pt>
    <dgm:pt modelId="{FF343CB3-8987-402B-9BCD-DC654368F8D5}" type="parTrans" cxnId="{B7F51812-1DA0-4FED-998B-53959B43184D}">
      <dgm:prSet/>
      <dgm:spPr/>
      <dgm:t>
        <a:bodyPr/>
        <a:lstStyle/>
        <a:p>
          <a:endParaRPr lang="en-US"/>
        </a:p>
      </dgm:t>
    </dgm:pt>
    <dgm:pt modelId="{15F43190-1E9E-4708-9327-2D3F2277DD8E}" type="sibTrans" cxnId="{B7F51812-1DA0-4FED-998B-53959B43184D}">
      <dgm:prSet/>
      <dgm:spPr/>
      <dgm:t>
        <a:bodyPr/>
        <a:lstStyle/>
        <a:p>
          <a:endParaRPr lang="en-US"/>
        </a:p>
      </dgm:t>
    </dgm:pt>
    <dgm:pt modelId="{9CC24110-CD8E-4954-BE22-D9CAC8D4C788}">
      <dgm:prSet/>
      <dgm:spPr/>
      <dgm:t>
        <a:bodyPr/>
        <a:lstStyle/>
        <a:p>
          <a:r>
            <a:rPr lang="en-US"/>
            <a:t>Official directly opposite side of the face-off</a:t>
          </a:r>
        </a:p>
      </dgm:t>
    </dgm:pt>
    <dgm:pt modelId="{B609A787-A245-44F4-865B-5401971BB292}" type="parTrans" cxnId="{5286EE7F-6062-41F9-8F03-CC7D3368E88C}">
      <dgm:prSet/>
      <dgm:spPr/>
      <dgm:t>
        <a:bodyPr/>
        <a:lstStyle/>
        <a:p>
          <a:endParaRPr lang="en-US"/>
        </a:p>
      </dgm:t>
    </dgm:pt>
    <dgm:pt modelId="{5A2F2C52-41E5-4BE2-986A-0850FF420CD5}" type="sibTrans" cxnId="{5286EE7F-6062-41F9-8F03-CC7D3368E88C}">
      <dgm:prSet/>
      <dgm:spPr/>
      <dgm:t>
        <a:bodyPr/>
        <a:lstStyle/>
        <a:p>
          <a:endParaRPr lang="en-US"/>
        </a:p>
      </dgm:t>
    </dgm:pt>
    <dgm:pt modelId="{8FDCA82F-6A72-41A4-AD27-45CA11FC31C2}">
      <dgm:prSet/>
      <dgm:spPr/>
      <dgm:t>
        <a:bodyPr/>
        <a:lstStyle/>
        <a:p>
          <a:r>
            <a:rPr lang="en-US"/>
            <a:t>Must be ready to move in either direction with the play</a:t>
          </a:r>
        </a:p>
      </dgm:t>
    </dgm:pt>
    <dgm:pt modelId="{8C2C7C52-8792-43E6-8FBB-7BBBEA9C327D}" type="parTrans" cxnId="{46B0BCB5-B234-4E89-85A5-393206C255A8}">
      <dgm:prSet/>
      <dgm:spPr/>
      <dgm:t>
        <a:bodyPr/>
        <a:lstStyle/>
        <a:p>
          <a:endParaRPr lang="en-US"/>
        </a:p>
      </dgm:t>
    </dgm:pt>
    <dgm:pt modelId="{0F9F79D1-2501-4B57-BAC3-8F569E4F742A}" type="sibTrans" cxnId="{46B0BCB5-B234-4E89-85A5-393206C255A8}">
      <dgm:prSet/>
      <dgm:spPr/>
      <dgm:t>
        <a:bodyPr/>
        <a:lstStyle/>
        <a:p>
          <a:endParaRPr lang="en-US"/>
        </a:p>
      </dgm:t>
    </dgm:pt>
    <dgm:pt modelId="{19498E24-06F0-479C-807C-D0FE7F47ED92}">
      <dgm:prSet/>
      <dgm:spPr/>
      <dgm:t>
        <a:bodyPr/>
        <a:lstStyle/>
        <a:p>
          <a:r>
            <a:rPr lang="en-US" dirty="0">
              <a:solidFill>
                <a:srgbClr val="FF0000"/>
              </a:solidFill>
            </a:rPr>
            <a:t>Play goes toward his own end : follow and partner will respond</a:t>
          </a:r>
        </a:p>
      </dgm:t>
    </dgm:pt>
    <dgm:pt modelId="{BC5710B3-3051-4FC2-8073-49004F4B2AD4}" type="parTrans" cxnId="{6EE53369-7548-42BD-A3CB-B8285D9B99B1}">
      <dgm:prSet/>
      <dgm:spPr/>
      <dgm:t>
        <a:bodyPr/>
        <a:lstStyle/>
        <a:p>
          <a:endParaRPr lang="en-US"/>
        </a:p>
      </dgm:t>
    </dgm:pt>
    <dgm:pt modelId="{CAB22BB9-906D-4318-BE05-A2C6BB4CEC4C}" type="sibTrans" cxnId="{6EE53369-7548-42BD-A3CB-B8285D9B99B1}">
      <dgm:prSet/>
      <dgm:spPr/>
      <dgm:t>
        <a:bodyPr/>
        <a:lstStyle/>
        <a:p>
          <a:endParaRPr lang="en-US"/>
        </a:p>
      </dgm:t>
    </dgm:pt>
    <dgm:pt modelId="{A2C3B4A9-50CA-4B8D-8296-DA7195163024}">
      <dgm:prSet/>
      <dgm:spPr/>
      <dgm:t>
        <a:bodyPr/>
        <a:lstStyle/>
        <a:p>
          <a:r>
            <a:rPr lang="en-US" dirty="0">
              <a:solidFill>
                <a:srgbClr val="FF0000"/>
              </a:solidFill>
            </a:rPr>
            <a:t>Play goes toward partners end: follow and continue with play</a:t>
          </a:r>
        </a:p>
      </dgm:t>
    </dgm:pt>
    <dgm:pt modelId="{EC0EE91F-6F2C-4F3A-95A9-030295CC2ADB}" type="parTrans" cxnId="{449B8A1A-330C-4785-8562-67FEDDFA0964}">
      <dgm:prSet/>
      <dgm:spPr/>
      <dgm:t>
        <a:bodyPr/>
        <a:lstStyle/>
        <a:p>
          <a:endParaRPr lang="en-US"/>
        </a:p>
      </dgm:t>
    </dgm:pt>
    <dgm:pt modelId="{46D77E7B-B642-454E-97E9-EE0DB489B248}" type="sibTrans" cxnId="{449B8A1A-330C-4785-8562-67FEDDFA0964}">
      <dgm:prSet/>
      <dgm:spPr/>
      <dgm:t>
        <a:bodyPr/>
        <a:lstStyle/>
        <a:p>
          <a:endParaRPr lang="en-US"/>
        </a:p>
      </dgm:t>
    </dgm:pt>
    <dgm:pt modelId="{97436840-DCB6-4394-B423-8F6E64A3623A}" type="pres">
      <dgm:prSet presAssocID="{E55BCD06-0CA4-4A32-9B97-2B256FD2E242}" presName="linear" presStyleCnt="0">
        <dgm:presLayoutVars>
          <dgm:animLvl val="lvl"/>
          <dgm:resizeHandles val="exact"/>
        </dgm:presLayoutVars>
      </dgm:prSet>
      <dgm:spPr/>
    </dgm:pt>
    <dgm:pt modelId="{E0E0AB45-9998-4180-B96B-1101B9CA1BFB}" type="pres">
      <dgm:prSet presAssocID="{08AD2E17-9813-4A74-81F7-BD96AEA6B8A9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72B08825-F309-4713-B3DA-D8A53548BC42}" type="pres">
      <dgm:prSet presAssocID="{08AD2E17-9813-4A74-81F7-BD96AEA6B8A9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D334C401-B597-49F2-B921-CDE7BE5F8070}" type="presOf" srcId="{8FDCA82F-6A72-41A4-AD27-45CA11FC31C2}" destId="{72B08825-F309-4713-B3DA-D8A53548BC42}" srcOrd="0" destOrd="1" presId="urn:microsoft.com/office/officeart/2005/8/layout/vList2"/>
    <dgm:cxn modelId="{B7F51812-1DA0-4FED-998B-53959B43184D}" srcId="{E55BCD06-0CA4-4A32-9B97-2B256FD2E242}" destId="{08AD2E17-9813-4A74-81F7-BD96AEA6B8A9}" srcOrd="0" destOrd="0" parTransId="{FF343CB3-8987-402B-9BCD-DC654368F8D5}" sibTransId="{15F43190-1E9E-4708-9327-2D3F2277DD8E}"/>
    <dgm:cxn modelId="{449B8A1A-330C-4785-8562-67FEDDFA0964}" srcId="{8FDCA82F-6A72-41A4-AD27-45CA11FC31C2}" destId="{A2C3B4A9-50CA-4B8D-8296-DA7195163024}" srcOrd="1" destOrd="0" parTransId="{EC0EE91F-6F2C-4F3A-95A9-030295CC2ADB}" sibTransId="{46D77E7B-B642-454E-97E9-EE0DB489B248}"/>
    <dgm:cxn modelId="{E4704B62-10C7-49C8-B9FB-67B858C4BF2A}" type="presOf" srcId="{19498E24-06F0-479C-807C-D0FE7F47ED92}" destId="{72B08825-F309-4713-B3DA-D8A53548BC42}" srcOrd="0" destOrd="2" presId="urn:microsoft.com/office/officeart/2005/8/layout/vList2"/>
    <dgm:cxn modelId="{E3E29042-D990-4DF4-A819-2A5ED1909E13}" type="presOf" srcId="{E55BCD06-0CA4-4A32-9B97-2B256FD2E242}" destId="{97436840-DCB6-4394-B423-8F6E64A3623A}" srcOrd="0" destOrd="0" presId="urn:microsoft.com/office/officeart/2005/8/layout/vList2"/>
    <dgm:cxn modelId="{6EE53369-7548-42BD-A3CB-B8285D9B99B1}" srcId="{8FDCA82F-6A72-41A4-AD27-45CA11FC31C2}" destId="{19498E24-06F0-479C-807C-D0FE7F47ED92}" srcOrd="0" destOrd="0" parTransId="{BC5710B3-3051-4FC2-8073-49004F4B2AD4}" sibTransId="{CAB22BB9-906D-4318-BE05-A2C6BB4CEC4C}"/>
    <dgm:cxn modelId="{943F9875-3639-41AB-B2E8-E92598356D8B}" type="presOf" srcId="{08AD2E17-9813-4A74-81F7-BD96AEA6B8A9}" destId="{E0E0AB45-9998-4180-B96B-1101B9CA1BFB}" srcOrd="0" destOrd="0" presId="urn:microsoft.com/office/officeart/2005/8/layout/vList2"/>
    <dgm:cxn modelId="{5286EE7F-6062-41F9-8F03-CC7D3368E88C}" srcId="{08AD2E17-9813-4A74-81F7-BD96AEA6B8A9}" destId="{9CC24110-CD8E-4954-BE22-D9CAC8D4C788}" srcOrd="0" destOrd="0" parTransId="{B609A787-A245-44F4-865B-5401971BB292}" sibTransId="{5A2F2C52-41E5-4BE2-986A-0850FF420CD5}"/>
    <dgm:cxn modelId="{04F351B2-1600-4829-A463-BDE1830BEACB}" type="presOf" srcId="{9CC24110-CD8E-4954-BE22-D9CAC8D4C788}" destId="{72B08825-F309-4713-B3DA-D8A53548BC42}" srcOrd="0" destOrd="0" presId="urn:microsoft.com/office/officeart/2005/8/layout/vList2"/>
    <dgm:cxn modelId="{46B0BCB5-B234-4E89-85A5-393206C255A8}" srcId="{08AD2E17-9813-4A74-81F7-BD96AEA6B8A9}" destId="{8FDCA82F-6A72-41A4-AD27-45CA11FC31C2}" srcOrd="1" destOrd="0" parTransId="{8C2C7C52-8792-43E6-8FBB-7BBBEA9C327D}" sibTransId="{0F9F79D1-2501-4B57-BAC3-8F569E4F742A}"/>
    <dgm:cxn modelId="{D52BF5FB-0B42-4DE7-A97D-E86A14CE92B9}" type="presOf" srcId="{A2C3B4A9-50CA-4B8D-8296-DA7195163024}" destId="{72B08825-F309-4713-B3DA-D8A53548BC42}" srcOrd="0" destOrd="3" presId="urn:microsoft.com/office/officeart/2005/8/layout/vList2"/>
    <dgm:cxn modelId="{10A60AE0-D691-4BA5-BE00-BC703BEE8137}" type="presParOf" srcId="{97436840-DCB6-4394-B423-8F6E64A3623A}" destId="{E0E0AB45-9998-4180-B96B-1101B9CA1BFB}" srcOrd="0" destOrd="0" presId="urn:microsoft.com/office/officeart/2005/8/layout/vList2"/>
    <dgm:cxn modelId="{A860FFAC-591C-4A93-AB82-915B7A2B90C9}" type="presParOf" srcId="{97436840-DCB6-4394-B423-8F6E64A3623A}" destId="{72B08825-F309-4713-B3DA-D8A53548BC42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7D7E4D4-CA89-4D80-AE59-9C60F290A9D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9A4F7BA5-EE04-43E1-A653-9BBD7E8D6D4A}">
      <dgm:prSet/>
      <dgm:spPr/>
      <dgm:t>
        <a:bodyPr/>
        <a:lstStyle/>
        <a:p>
          <a:r>
            <a:rPr lang="en-US"/>
            <a:t>End zone face-offs</a:t>
          </a:r>
        </a:p>
      </dgm:t>
    </dgm:pt>
    <dgm:pt modelId="{FAD167F9-60B9-4CE6-9BA1-0719DD1A624D}" type="parTrans" cxnId="{CF374332-A3BF-4FFE-BE8B-60098DE36C4B}">
      <dgm:prSet/>
      <dgm:spPr/>
      <dgm:t>
        <a:bodyPr/>
        <a:lstStyle/>
        <a:p>
          <a:endParaRPr lang="en-US"/>
        </a:p>
      </dgm:t>
    </dgm:pt>
    <dgm:pt modelId="{B8502259-1E3B-442B-B175-BA1E73A670DE}" type="sibTrans" cxnId="{CF374332-A3BF-4FFE-BE8B-60098DE36C4B}">
      <dgm:prSet/>
      <dgm:spPr/>
      <dgm:t>
        <a:bodyPr/>
        <a:lstStyle/>
        <a:p>
          <a:endParaRPr lang="en-US"/>
        </a:p>
      </dgm:t>
    </dgm:pt>
    <dgm:pt modelId="{90CFFE88-4787-43D2-B658-3C89D3022589}">
      <dgm:prSet/>
      <dgm:spPr/>
      <dgm:t>
        <a:bodyPr/>
        <a:lstStyle/>
        <a:p>
          <a:r>
            <a:rPr lang="en-US"/>
            <a:t>Diagonally opposite on far blue line ( 10 feet from boards and inside zone )</a:t>
          </a:r>
        </a:p>
      </dgm:t>
    </dgm:pt>
    <dgm:pt modelId="{251557E7-1A0A-4FA8-9475-0B7716CDFF55}" type="parTrans" cxnId="{F4AC2021-74D7-4143-92CF-EC2101D16B35}">
      <dgm:prSet/>
      <dgm:spPr/>
      <dgm:t>
        <a:bodyPr/>
        <a:lstStyle/>
        <a:p>
          <a:endParaRPr lang="en-US"/>
        </a:p>
      </dgm:t>
    </dgm:pt>
    <dgm:pt modelId="{B0867399-84F4-4662-BB48-82D9F9352317}" type="sibTrans" cxnId="{F4AC2021-74D7-4143-92CF-EC2101D16B35}">
      <dgm:prSet/>
      <dgm:spPr/>
      <dgm:t>
        <a:bodyPr/>
        <a:lstStyle/>
        <a:p>
          <a:endParaRPr lang="en-US"/>
        </a:p>
      </dgm:t>
    </dgm:pt>
    <dgm:pt modelId="{6B51C6CE-835C-4A66-828C-9AF830A4CC27}">
      <dgm:prSet/>
      <dgm:spPr/>
      <dgm:t>
        <a:bodyPr/>
        <a:lstStyle/>
        <a:p>
          <a:r>
            <a:rPr lang="en-US"/>
            <a:t>Maintains line until play leaves zone</a:t>
          </a:r>
        </a:p>
      </dgm:t>
    </dgm:pt>
    <dgm:pt modelId="{987B9A52-A4B3-42B8-964B-A97564F8C978}" type="parTrans" cxnId="{DD348956-37A3-41BA-B177-1C216C78683B}">
      <dgm:prSet/>
      <dgm:spPr/>
      <dgm:t>
        <a:bodyPr/>
        <a:lstStyle/>
        <a:p>
          <a:endParaRPr lang="en-US"/>
        </a:p>
      </dgm:t>
    </dgm:pt>
    <dgm:pt modelId="{5D387959-0D52-40C2-9F99-C575EF045745}" type="sibTrans" cxnId="{DD348956-37A3-41BA-B177-1C216C78683B}">
      <dgm:prSet/>
      <dgm:spPr/>
      <dgm:t>
        <a:bodyPr/>
        <a:lstStyle/>
        <a:p>
          <a:endParaRPr lang="en-US"/>
        </a:p>
      </dgm:t>
    </dgm:pt>
    <dgm:pt modelId="{30EEC707-0C93-423C-9CDB-321F251A66FF}">
      <dgm:prSet/>
      <dgm:spPr/>
      <dgm:t>
        <a:bodyPr/>
        <a:lstStyle/>
        <a:p>
          <a:r>
            <a:rPr lang="en-US"/>
            <a:t>Official conducting face-off moves to goal line or out of zone with play</a:t>
          </a:r>
        </a:p>
      </dgm:t>
    </dgm:pt>
    <dgm:pt modelId="{8267C8E7-E55B-4DFA-91C3-96E8EC17BDCB}" type="parTrans" cxnId="{C95FA9E4-A3E6-4BA8-B34C-F07851CEA9CE}">
      <dgm:prSet/>
      <dgm:spPr/>
      <dgm:t>
        <a:bodyPr/>
        <a:lstStyle/>
        <a:p>
          <a:endParaRPr lang="en-US"/>
        </a:p>
      </dgm:t>
    </dgm:pt>
    <dgm:pt modelId="{BA0D7D6F-0D77-4BA0-B2ED-CD80EB655F9A}" type="sibTrans" cxnId="{C95FA9E4-A3E6-4BA8-B34C-F07851CEA9CE}">
      <dgm:prSet/>
      <dgm:spPr/>
      <dgm:t>
        <a:bodyPr/>
        <a:lstStyle/>
        <a:p>
          <a:endParaRPr lang="en-US"/>
        </a:p>
      </dgm:t>
    </dgm:pt>
    <dgm:pt modelId="{58ACE0FE-3B7F-481A-A72F-A90EE0F803FA}" type="pres">
      <dgm:prSet presAssocID="{77D7E4D4-CA89-4D80-AE59-9C60F290A9D4}" presName="linear" presStyleCnt="0">
        <dgm:presLayoutVars>
          <dgm:animLvl val="lvl"/>
          <dgm:resizeHandles val="exact"/>
        </dgm:presLayoutVars>
      </dgm:prSet>
      <dgm:spPr/>
    </dgm:pt>
    <dgm:pt modelId="{D4A004E1-589B-4710-93F8-3BE2ECAC87BA}" type="pres">
      <dgm:prSet presAssocID="{9A4F7BA5-EE04-43E1-A653-9BBD7E8D6D4A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6DAF2CE9-4454-4D25-94A7-874A206C1EFB}" type="pres">
      <dgm:prSet presAssocID="{9A4F7BA5-EE04-43E1-A653-9BBD7E8D6D4A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2301C00B-4A52-423B-BFB3-8FF218598FDC}" type="presOf" srcId="{77D7E4D4-CA89-4D80-AE59-9C60F290A9D4}" destId="{58ACE0FE-3B7F-481A-A72F-A90EE0F803FA}" srcOrd="0" destOrd="0" presId="urn:microsoft.com/office/officeart/2005/8/layout/vList2"/>
    <dgm:cxn modelId="{44BFDF18-0A12-4198-8FC2-30598874A56C}" type="presOf" srcId="{30EEC707-0C93-423C-9CDB-321F251A66FF}" destId="{6DAF2CE9-4454-4D25-94A7-874A206C1EFB}" srcOrd="0" destOrd="2" presId="urn:microsoft.com/office/officeart/2005/8/layout/vList2"/>
    <dgm:cxn modelId="{F4AC2021-74D7-4143-92CF-EC2101D16B35}" srcId="{9A4F7BA5-EE04-43E1-A653-9BBD7E8D6D4A}" destId="{90CFFE88-4787-43D2-B658-3C89D3022589}" srcOrd="0" destOrd="0" parTransId="{251557E7-1A0A-4FA8-9475-0B7716CDFF55}" sibTransId="{B0867399-84F4-4662-BB48-82D9F9352317}"/>
    <dgm:cxn modelId="{CF374332-A3BF-4FFE-BE8B-60098DE36C4B}" srcId="{77D7E4D4-CA89-4D80-AE59-9C60F290A9D4}" destId="{9A4F7BA5-EE04-43E1-A653-9BBD7E8D6D4A}" srcOrd="0" destOrd="0" parTransId="{FAD167F9-60B9-4CE6-9BA1-0719DD1A624D}" sibTransId="{B8502259-1E3B-442B-B175-BA1E73A670DE}"/>
    <dgm:cxn modelId="{FB1BFF3C-8C22-4EE0-84C6-5842292DB6A1}" type="presOf" srcId="{90CFFE88-4787-43D2-B658-3C89D3022589}" destId="{6DAF2CE9-4454-4D25-94A7-874A206C1EFB}" srcOrd="0" destOrd="0" presId="urn:microsoft.com/office/officeart/2005/8/layout/vList2"/>
    <dgm:cxn modelId="{DD348956-37A3-41BA-B177-1C216C78683B}" srcId="{9A4F7BA5-EE04-43E1-A653-9BBD7E8D6D4A}" destId="{6B51C6CE-835C-4A66-828C-9AF830A4CC27}" srcOrd="1" destOrd="0" parTransId="{987B9A52-A4B3-42B8-964B-A97564F8C978}" sibTransId="{5D387959-0D52-40C2-9F99-C575EF045745}"/>
    <dgm:cxn modelId="{8FBB4B99-524F-4ACA-8C87-9DA878BE821A}" type="presOf" srcId="{6B51C6CE-835C-4A66-828C-9AF830A4CC27}" destId="{6DAF2CE9-4454-4D25-94A7-874A206C1EFB}" srcOrd="0" destOrd="1" presId="urn:microsoft.com/office/officeart/2005/8/layout/vList2"/>
    <dgm:cxn modelId="{CDB8CBB2-18D8-44AF-963A-D14E50F8F898}" type="presOf" srcId="{9A4F7BA5-EE04-43E1-A653-9BBD7E8D6D4A}" destId="{D4A004E1-589B-4710-93F8-3BE2ECAC87BA}" srcOrd="0" destOrd="0" presId="urn:microsoft.com/office/officeart/2005/8/layout/vList2"/>
    <dgm:cxn modelId="{C95FA9E4-A3E6-4BA8-B34C-F07851CEA9CE}" srcId="{9A4F7BA5-EE04-43E1-A653-9BBD7E8D6D4A}" destId="{30EEC707-0C93-423C-9CDB-321F251A66FF}" srcOrd="2" destOrd="0" parTransId="{8267C8E7-E55B-4DFA-91C3-96E8EC17BDCB}" sibTransId="{BA0D7D6F-0D77-4BA0-B2ED-CD80EB655F9A}"/>
    <dgm:cxn modelId="{7EA58D6C-CCB2-440B-A796-93CFE7965F2E}" type="presParOf" srcId="{58ACE0FE-3B7F-481A-A72F-A90EE0F803FA}" destId="{D4A004E1-589B-4710-93F8-3BE2ECAC87BA}" srcOrd="0" destOrd="0" presId="urn:microsoft.com/office/officeart/2005/8/layout/vList2"/>
    <dgm:cxn modelId="{E407D378-B45E-478F-BFAB-99896DA00BD9}" type="presParOf" srcId="{58ACE0FE-3B7F-481A-A72F-A90EE0F803FA}" destId="{6DAF2CE9-4454-4D25-94A7-874A206C1EFB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833DFC1-2954-4EF1-8368-C8561D85C19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3FC88764-EF49-49F5-A0D6-FDAD6772701A}">
      <dgm:prSet/>
      <dgm:spPr/>
      <dgm:t>
        <a:bodyPr/>
        <a:lstStyle/>
        <a:p>
          <a:r>
            <a:rPr lang="en-US"/>
            <a:t>Skating into end zone</a:t>
          </a:r>
        </a:p>
      </dgm:t>
    </dgm:pt>
    <dgm:pt modelId="{E57B6BCC-F43E-4ADB-9937-DE04CBADC715}" type="parTrans" cxnId="{2C3FCFC6-9105-4A5F-BB2E-ABE5FF8E2358}">
      <dgm:prSet/>
      <dgm:spPr/>
      <dgm:t>
        <a:bodyPr/>
        <a:lstStyle/>
        <a:p>
          <a:endParaRPr lang="en-US"/>
        </a:p>
      </dgm:t>
    </dgm:pt>
    <dgm:pt modelId="{3484F272-7B50-4AA9-B765-1F69E6B421A0}" type="sibTrans" cxnId="{2C3FCFC6-9105-4A5F-BB2E-ABE5FF8E2358}">
      <dgm:prSet/>
      <dgm:spPr/>
      <dgm:t>
        <a:bodyPr/>
        <a:lstStyle/>
        <a:p>
          <a:endParaRPr lang="en-US"/>
        </a:p>
      </dgm:t>
    </dgm:pt>
    <dgm:pt modelId="{00C2A7A5-13A4-4111-B5C5-04157071E19B}">
      <dgm:prSet/>
      <dgm:spPr/>
      <dgm:t>
        <a:bodyPr/>
        <a:lstStyle/>
        <a:p>
          <a:r>
            <a:rPr lang="en-US"/>
            <a:t>Skate hard into end zone</a:t>
          </a:r>
        </a:p>
      </dgm:t>
    </dgm:pt>
    <dgm:pt modelId="{2B9276F2-B50C-4574-847B-74F6DFD79264}" type="parTrans" cxnId="{DDF3E7E9-8C38-4643-AC2F-782EF88EB84C}">
      <dgm:prSet/>
      <dgm:spPr/>
      <dgm:t>
        <a:bodyPr/>
        <a:lstStyle/>
        <a:p>
          <a:endParaRPr lang="en-US"/>
        </a:p>
      </dgm:t>
    </dgm:pt>
    <dgm:pt modelId="{D1FC6C0E-CD15-4C85-AC88-2E31E76BC400}" type="sibTrans" cxnId="{DDF3E7E9-8C38-4643-AC2F-782EF88EB84C}">
      <dgm:prSet/>
      <dgm:spPr/>
      <dgm:t>
        <a:bodyPr/>
        <a:lstStyle/>
        <a:p>
          <a:endParaRPr lang="en-US"/>
        </a:p>
      </dgm:t>
    </dgm:pt>
    <dgm:pt modelId="{6B6912A1-1958-49A3-A909-228E7B50C641}">
      <dgm:prSet/>
      <dgm:spPr/>
      <dgm:t>
        <a:bodyPr/>
        <a:lstStyle/>
        <a:p>
          <a:r>
            <a:rPr lang="en-US"/>
            <a:t>No coasting keep feet moving</a:t>
          </a:r>
        </a:p>
      </dgm:t>
    </dgm:pt>
    <dgm:pt modelId="{D5C6BF60-2A2D-4531-B48D-415931C73CA9}" type="parTrans" cxnId="{EB7999D4-141E-413B-ABD4-3F60ED71AEB6}">
      <dgm:prSet/>
      <dgm:spPr/>
      <dgm:t>
        <a:bodyPr/>
        <a:lstStyle/>
        <a:p>
          <a:endParaRPr lang="en-US"/>
        </a:p>
      </dgm:t>
    </dgm:pt>
    <dgm:pt modelId="{79A5E2C1-7E2D-48E3-A87A-FEB80A5741AC}" type="sibTrans" cxnId="{EB7999D4-141E-413B-ABD4-3F60ED71AEB6}">
      <dgm:prSet/>
      <dgm:spPr/>
      <dgm:t>
        <a:bodyPr/>
        <a:lstStyle/>
        <a:p>
          <a:endParaRPr lang="en-US"/>
        </a:p>
      </dgm:t>
    </dgm:pt>
    <dgm:pt modelId="{D2B75011-ED1C-434C-BA19-CA943FCD63A4}">
      <dgm:prSet/>
      <dgm:spPr/>
      <dgm:t>
        <a:bodyPr/>
        <a:lstStyle/>
        <a:p>
          <a:r>
            <a:rPr lang="en-US"/>
            <a:t>Get to goal line quickly, but only when the path is clear</a:t>
          </a:r>
        </a:p>
      </dgm:t>
    </dgm:pt>
    <dgm:pt modelId="{04A96248-0242-4F36-A451-DC7B01089B08}" type="parTrans" cxnId="{2F24CCA8-CD22-4419-9BB9-B272BFD611B7}">
      <dgm:prSet/>
      <dgm:spPr/>
      <dgm:t>
        <a:bodyPr/>
        <a:lstStyle/>
        <a:p>
          <a:endParaRPr lang="en-US"/>
        </a:p>
      </dgm:t>
    </dgm:pt>
    <dgm:pt modelId="{89A3C8ED-F1BE-4CF9-85C9-72DA12E1FBBE}" type="sibTrans" cxnId="{2F24CCA8-CD22-4419-9BB9-B272BFD611B7}">
      <dgm:prSet/>
      <dgm:spPr/>
      <dgm:t>
        <a:bodyPr/>
        <a:lstStyle/>
        <a:p>
          <a:endParaRPr lang="en-US"/>
        </a:p>
      </dgm:t>
    </dgm:pt>
    <dgm:pt modelId="{2B4A7733-73A7-455D-AA07-7D49D4EDAF77}">
      <dgm:prSet/>
      <dgm:spPr/>
      <dgm:t>
        <a:bodyPr/>
        <a:lstStyle/>
        <a:p>
          <a:r>
            <a:rPr lang="en-US"/>
            <a:t>Never cut through the face-off spot</a:t>
          </a:r>
        </a:p>
      </dgm:t>
    </dgm:pt>
    <dgm:pt modelId="{AAFCCA8D-D064-41D7-8482-87FA9278F0D1}" type="parTrans" cxnId="{85AF244C-754F-4620-A499-19BE19CE6FB2}">
      <dgm:prSet/>
      <dgm:spPr/>
      <dgm:t>
        <a:bodyPr/>
        <a:lstStyle/>
        <a:p>
          <a:endParaRPr lang="en-US"/>
        </a:p>
      </dgm:t>
    </dgm:pt>
    <dgm:pt modelId="{00D773BB-FA4F-41C0-B650-C4D11CD2502C}" type="sibTrans" cxnId="{85AF244C-754F-4620-A499-19BE19CE6FB2}">
      <dgm:prSet/>
      <dgm:spPr/>
      <dgm:t>
        <a:bodyPr/>
        <a:lstStyle/>
        <a:p>
          <a:endParaRPr lang="en-US"/>
        </a:p>
      </dgm:t>
    </dgm:pt>
    <dgm:pt modelId="{808FD5C1-493D-4368-A665-6F8553D4ACDB}" type="pres">
      <dgm:prSet presAssocID="{0833DFC1-2954-4EF1-8368-C8561D85C19D}" presName="linear" presStyleCnt="0">
        <dgm:presLayoutVars>
          <dgm:animLvl val="lvl"/>
          <dgm:resizeHandles val="exact"/>
        </dgm:presLayoutVars>
      </dgm:prSet>
      <dgm:spPr/>
    </dgm:pt>
    <dgm:pt modelId="{61E98148-D631-4ED9-A8E6-DF757B787E93}" type="pres">
      <dgm:prSet presAssocID="{3FC88764-EF49-49F5-A0D6-FDAD6772701A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7F84B4BB-4A71-4626-A2A7-2193F727D86A}" type="pres">
      <dgm:prSet presAssocID="{3FC88764-EF49-49F5-A0D6-FDAD6772701A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85AF244C-754F-4620-A499-19BE19CE6FB2}" srcId="{3FC88764-EF49-49F5-A0D6-FDAD6772701A}" destId="{2B4A7733-73A7-455D-AA07-7D49D4EDAF77}" srcOrd="3" destOrd="0" parTransId="{AAFCCA8D-D064-41D7-8482-87FA9278F0D1}" sibTransId="{00D773BB-FA4F-41C0-B650-C4D11CD2502C}"/>
    <dgm:cxn modelId="{4554C354-A2C0-4D1F-B7F6-0EC675F89285}" type="presOf" srcId="{D2B75011-ED1C-434C-BA19-CA943FCD63A4}" destId="{7F84B4BB-4A71-4626-A2A7-2193F727D86A}" srcOrd="0" destOrd="2" presId="urn:microsoft.com/office/officeart/2005/8/layout/vList2"/>
    <dgm:cxn modelId="{9B063C7F-D441-46D8-B976-275F12B52F65}" type="presOf" srcId="{2B4A7733-73A7-455D-AA07-7D49D4EDAF77}" destId="{7F84B4BB-4A71-4626-A2A7-2193F727D86A}" srcOrd="0" destOrd="3" presId="urn:microsoft.com/office/officeart/2005/8/layout/vList2"/>
    <dgm:cxn modelId="{7B79F599-6524-474E-A382-7E826E78D800}" type="presOf" srcId="{0833DFC1-2954-4EF1-8368-C8561D85C19D}" destId="{808FD5C1-493D-4368-A665-6F8553D4ACDB}" srcOrd="0" destOrd="0" presId="urn:microsoft.com/office/officeart/2005/8/layout/vList2"/>
    <dgm:cxn modelId="{1B771EA4-F1BC-4760-B015-8CEC503FB656}" type="presOf" srcId="{3FC88764-EF49-49F5-A0D6-FDAD6772701A}" destId="{61E98148-D631-4ED9-A8E6-DF757B787E93}" srcOrd="0" destOrd="0" presId="urn:microsoft.com/office/officeart/2005/8/layout/vList2"/>
    <dgm:cxn modelId="{2F24CCA8-CD22-4419-9BB9-B272BFD611B7}" srcId="{3FC88764-EF49-49F5-A0D6-FDAD6772701A}" destId="{D2B75011-ED1C-434C-BA19-CA943FCD63A4}" srcOrd="2" destOrd="0" parTransId="{04A96248-0242-4F36-A451-DC7B01089B08}" sibTransId="{89A3C8ED-F1BE-4CF9-85C9-72DA12E1FBBE}"/>
    <dgm:cxn modelId="{9992FEB9-34CB-4645-99C8-87AE9DFAF3F2}" type="presOf" srcId="{00C2A7A5-13A4-4111-B5C5-04157071E19B}" destId="{7F84B4BB-4A71-4626-A2A7-2193F727D86A}" srcOrd="0" destOrd="0" presId="urn:microsoft.com/office/officeart/2005/8/layout/vList2"/>
    <dgm:cxn modelId="{2C3FCFC6-9105-4A5F-BB2E-ABE5FF8E2358}" srcId="{0833DFC1-2954-4EF1-8368-C8561D85C19D}" destId="{3FC88764-EF49-49F5-A0D6-FDAD6772701A}" srcOrd="0" destOrd="0" parTransId="{E57B6BCC-F43E-4ADB-9937-DE04CBADC715}" sibTransId="{3484F272-7B50-4AA9-B765-1F69E6B421A0}"/>
    <dgm:cxn modelId="{EB7999D4-141E-413B-ABD4-3F60ED71AEB6}" srcId="{3FC88764-EF49-49F5-A0D6-FDAD6772701A}" destId="{6B6912A1-1958-49A3-A909-228E7B50C641}" srcOrd="1" destOrd="0" parTransId="{D5C6BF60-2A2D-4531-B48D-415931C73CA9}" sibTransId="{79A5E2C1-7E2D-48E3-A87A-FEB80A5741AC}"/>
    <dgm:cxn modelId="{DDF3E7E9-8C38-4643-AC2F-782EF88EB84C}" srcId="{3FC88764-EF49-49F5-A0D6-FDAD6772701A}" destId="{00C2A7A5-13A4-4111-B5C5-04157071E19B}" srcOrd="0" destOrd="0" parTransId="{2B9276F2-B50C-4574-847B-74F6DFD79264}" sibTransId="{D1FC6C0E-CD15-4C85-AC88-2E31E76BC400}"/>
    <dgm:cxn modelId="{C3B953F9-03F8-48AC-9ACB-D3AD271D04C9}" type="presOf" srcId="{6B6912A1-1958-49A3-A909-228E7B50C641}" destId="{7F84B4BB-4A71-4626-A2A7-2193F727D86A}" srcOrd="0" destOrd="1" presId="urn:microsoft.com/office/officeart/2005/8/layout/vList2"/>
    <dgm:cxn modelId="{D85FD085-58B9-4147-8911-03503B13B802}" type="presParOf" srcId="{808FD5C1-493D-4368-A665-6F8553D4ACDB}" destId="{61E98148-D631-4ED9-A8E6-DF757B787E93}" srcOrd="0" destOrd="0" presId="urn:microsoft.com/office/officeart/2005/8/layout/vList2"/>
    <dgm:cxn modelId="{04D190B4-E2EF-46C1-A7EE-B06D8A9EE121}" type="presParOf" srcId="{808FD5C1-493D-4368-A665-6F8553D4ACDB}" destId="{7F84B4BB-4A71-4626-A2A7-2193F727D86A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5859EE9-BBA0-42DD-9274-0A6D7D7FAED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663718C4-D4CB-4F93-AC73-D2B5E806AA2F}">
      <dgm:prSet/>
      <dgm:spPr/>
      <dgm:t>
        <a:bodyPr/>
        <a:lstStyle/>
        <a:p>
          <a:r>
            <a:rPr lang="en-US"/>
            <a:t>Proper use of home base</a:t>
          </a:r>
        </a:p>
      </dgm:t>
    </dgm:pt>
    <dgm:pt modelId="{931E7DA6-43C8-4949-A402-1074C6B07A1A}" type="parTrans" cxnId="{BC94DC26-4D93-4413-9F02-A7DDD421D44B}">
      <dgm:prSet/>
      <dgm:spPr/>
      <dgm:t>
        <a:bodyPr/>
        <a:lstStyle/>
        <a:p>
          <a:endParaRPr lang="en-US"/>
        </a:p>
      </dgm:t>
    </dgm:pt>
    <dgm:pt modelId="{B21AD523-4464-4994-95C6-69D1A8B0855A}" type="sibTrans" cxnId="{BC94DC26-4D93-4413-9F02-A7DDD421D44B}">
      <dgm:prSet/>
      <dgm:spPr/>
      <dgm:t>
        <a:bodyPr/>
        <a:lstStyle/>
        <a:p>
          <a:endParaRPr lang="en-US"/>
        </a:p>
      </dgm:t>
    </dgm:pt>
    <dgm:pt modelId="{92C653BD-32FD-485A-A950-8AD4432060BC}">
      <dgm:prSet/>
      <dgm:spPr/>
      <dgm:t>
        <a:bodyPr/>
        <a:lstStyle/>
        <a:p>
          <a:r>
            <a:rPr lang="en-US"/>
            <a:t>Easy to move toward goal when shot on goal</a:t>
          </a:r>
        </a:p>
      </dgm:t>
    </dgm:pt>
    <dgm:pt modelId="{8DE8148E-A853-48ED-882F-1C87BE1BCB9E}" type="parTrans" cxnId="{7350C4EC-FEC6-4A37-8886-6F94BEAC9DFC}">
      <dgm:prSet/>
      <dgm:spPr/>
      <dgm:t>
        <a:bodyPr/>
        <a:lstStyle/>
        <a:p>
          <a:endParaRPr lang="en-US"/>
        </a:p>
      </dgm:t>
    </dgm:pt>
    <dgm:pt modelId="{30282934-B6EC-4E29-BBF4-26F251B6570D}" type="sibTrans" cxnId="{7350C4EC-FEC6-4A37-8886-6F94BEAC9DFC}">
      <dgm:prSet/>
      <dgm:spPr/>
      <dgm:t>
        <a:bodyPr/>
        <a:lstStyle/>
        <a:p>
          <a:endParaRPr lang="en-US"/>
        </a:p>
      </dgm:t>
    </dgm:pt>
    <dgm:pt modelId="{D3F62C14-F164-46D4-972E-1618EB725066}">
      <dgm:prSet/>
      <dgm:spPr/>
      <dgm:t>
        <a:bodyPr/>
        <a:lstStyle/>
        <a:p>
          <a:r>
            <a:rPr lang="en-US"/>
            <a:t>Easy to move back to corner when play moves to referees side</a:t>
          </a:r>
        </a:p>
      </dgm:t>
    </dgm:pt>
    <dgm:pt modelId="{19A9679C-8690-4B8E-9F6C-6E190C52E453}" type="parTrans" cxnId="{99A2442E-C5C3-4433-8186-DE0F29E6ED64}">
      <dgm:prSet/>
      <dgm:spPr/>
      <dgm:t>
        <a:bodyPr/>
        <a:lstStyle/>
        <a:p>
          <a:endParaRPr lang="en-US"/>
        </a:p>
      </dgm:t>
    </dgm:pt>
    <dgm:pt modelId="{7AA03081-5975-4677-8A01-10D182E77696}" type="sibTrans" cxnId="{99A2442E-C5C3-4433-8186-DE0F29E6ED64}">
      <dgm:prSet/>
      <dgm:spPr/>
      <dgm:t>
        <a:bodyPr/>
        <a:lstStyle/>
        <a:p>
          <a:endParaRPr lang="en-US"/>
        </a:p>
      </dgm:t>
    </dgm:pt>
    <dgm:pt modelId="{0D7B9EC1-4FE4-4517-BF4C-97CE21C4D557}">
      <dgm:prSet/>
      <dgm:spPr/>
      <dgm:t>
        <a:bodyPr/>
        <a:lstStyle/>
        <a:p>
          <a:r>
            <a:rPr lang="en-US"/>
            <a:t>Following play out of zone</a:t>
          </a:r>
        </a:p>
      </dgm:t>
    </dgm:pt>
    <dgm:pt modelId="{59AE990F-5766-4B43-A34A-9DE1F5EAA317}" type="parTrans" cxnId="{E57E110D-DBED-461E-9AC0-8CE1BA585908}">
      <dgm:prSet/>
      <dgm:spPr/>
      <dgm:t>
        <a:bodyPr/>
        <a:lstStyle/>
        <a:p>
          <a:endParaRPr lang="en-US"/>
        </a:p>
      </dgm:t>
    </dgm:pt>
    <dgm:pt modelId="{B856ECD4-8BAF-4B17-A9A1-F228BC6FFE10}" type="sibTrans" cxnId="{E57E110D-DBED-461E-9AC0-8CE1BA585908}">
      <dgm:prSet/>
      <dgm:spPr/>
      <dgm:t>
        <a:bodyPr/>
        <a:lstStyle/>
        <a:p>
          <a:endParaRPr lang="en-US"/>
        </a:p>
      </dgm:t>
    </dgm:pt>
    <dgm:pt modelId="{6F158CBB-9FF3-4CA5-8B81-53F02813AE2B}">
      <dgm:prSet/>
      <dgm:spPr/>
      <dgm:t>
        <a:bodyPr/>
        <a:lstStyle/>
        <a:p>
          <a:r>
            <a:rPr lang="en-US"/>
            <a:t>Move quickly out of zone so partner can release blue line</a:t>
          </a:r>
        </a:p>
      </dgm:t>
    </dgm:pt>
    <dgm:pt modelId="{8DC7CC54-1418-4F9B-BC6F-3E1E599211FE}" type="parTrans" cxnId="{F769068F-3C44-4C96-AF9C-131344D89BCC}">
      <dgm:prSet/>
      <dgm:spPr/>
      <dgm:t>
        <a:bodyPr/>
        <a:lstStyle/>
        <a:p>
          <a:endParaRPr lang="en-US"/>
        </a:p>
      </dgm:t>
    </dgm:pt>
    <dgm:pt modelId="{289AB9EB-9F50-4ACB-B82F-875D54464E6A}" type="sibTrans" cxnId="{F769068F-3C44-4C96-AF9C-131344D89BCC}">
      <dgm:prSet/>
      <dgm:spPr/>
      <dgm:t>
        <a:bodyPr/>
        <a:lstStyle/>
        <a:p>
          <a:endParaRPr lang="en-US"/>
        </a:p>
      </dgm:t>
    </dgm:pt>
    <dgm:pt modelId="{C763178B-0376-4803-B8FD-53D427B70BEC}">
      <dgm:prSet/>
      <dgm:spPr/>
      <dgm:t>
        <a:bodyPr/>
        <a:lstStyle/>
        <a:p>
          <a:r>
            <a:rPr lang="en-US"/>
            <a:t>Anticipate the play leaving the zone</a:t>
          </a:r>
        </a:p>
      </dgm:t>
    </dgm:pt>
    <dgm:pt modelId="{AA15DDBC-DB05-4C44-B406-D940769DCFD2}" type="parTrans" cxnId="{F02101D3-7330-4FD2-8918-79B721F138E0}">
      <dgm:prSet/>
      <dgm:spPr/>
      <dgm:t>
        <a:bodyPr/>
        <a:lstStyle/>
        <a:p>
          <a:endParaRPr lang="en-US"/>
        </a:p>
      </dgm:t>
    </dgm:pt>
    <dgm:pt modelId="{97C2D082-7600-4FC6-99E1-A95F1D03E91D}" type="sibTrans" cxnId="{F02101D3-7330-4FD2-8918-79B721F138E0}">
      <dgm:prSet/>
      <dgm:spPr/>
      <dgm:t>
        <a:bodyPr/>
        <a:lstStyle/>
        <a:p>
          <a:endParaRPr lang="en-US"/>
        </a:p>
      </dgm:t>
    </dgm:pt>
    <dgm:pt modelId="{31D4BACE-215F-4B96-9FE7-721DA6EC3896}" type="pres">
      <dgm:prSet presAssocID="{75859EE9-BBA0-42DD-9274-0A6D7D7FAEDC}" presName="linear" presStyleCnt="0">
        <dgm:presLayoutVars>
          <dgm:animLvl val="lvl"/>
          <dgm:resizeHandles val="exact"/>
        </dgm:presLayoutVars>
      </dgm:prSet>
      <dgm:spPr/>
    </dgm:pt>
    <dgm:pt modelId="{2A4710F9-719E-4E46-8425-9C444C6747D8}" type="pres">
      <dgm:prSet presAssocID="{663718C4-D4CB-4F93-AC73-D2B5E806AA2F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D6DAEDDF-5402-45BE-AACD-F5CDE235A4F2}" type="pres">
      <dgm:prSet presAssocID="{663718C4-D4CB-4F93-AC73-D2B5E806AA2F}" presName="childText" presStyleLbl="revTx" presStyleIdx="0" presStyleCnt="2">
        <dgm:presLayoutVars>
          <dgm:bulletEnabled val="1"/>
        </dgm:presLayoutVars>
      </dgm:prSet>
      <dgm:spPr/>
    </dgm:pt>
    <dgm:pt modelId="{49A75D59-1DB1-4326-B4BA-A96EC9A51DF1}" type="pres">
      <dgm:prSet presAssocID="{0D7B9EC1-4FE4-4517-BF4C-97CE21C4D557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306E970B-A20C-43F3-AE42-7D1C265F4D93}" type="pres">
      <dgm:prSet presAssocID="{0D7B9EC1-4FE4-4517-BF4C-97CE21C4D557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069AD207-772E-4B30-890D-A449C1914A41}" type="presOf" srcId="{6F158CBB-9FF3-4CA5-8B81-53F02813AE2B}" destId="{306E970B-A20C-43F3-AE42-7D1C265F4D93}" srcOrd="0" destOrd="0" presId="urn:microsoft.com/office/officeart/2005/8/layout/vList2"/>
    <dgm:cxn modelId="{610CAF0C-5125-4606-BCC0-B2932275CD92}" type="presOf" srcId="{663718C4-D4CB-4F93-AC73-D2B5E806AA2F}" destId="{2A4710F9-719E-4E46-8425-9C444C6747D8}" srcOrd="0" destOrd="0" presId="urn:microsoft.com/office/officeart/2005/8/layout/vList2"/>
    <dgm:cxn modelId="{E57E110D-DBED-461E-9AC0-8CE1BA585908}" srcId="{75859EE9-BBA0-42DD-9274-0A6D7D7FAEDC}" destId="{0D7B9EC1-4FE4-4517-BF4C-97CE21C4D557}" srcOrd="1" destOrd="0" parTransId="{59AE990F-5766-4B43-A34A-9DE1F5EAA317}" sibTransId="{B856ECD4-8BAF-4B17-A9A1-F228BC6FFE10}"/>
    <dgm:cxn modelId="{BC94DC26-4D93-4413-9F02-A7DDD421D44B}" srcId="{75859EE9-BBA0-42DD-9274-0A6D7D7FAEDC}" destId="{663718C4-D4CB-4F93-AC73-D2B5E806AA2F}" srcOrd="0" destOrd="0" parTransId="{931E7DA6-43C8-4949-A402-1074C6B07A1A}" sibTransId="{B21AD523-4464-4994-95C6-69D1A8B0855A}"/>
    <dgm:cxn modelId="{99A2442E-C5C3-4433-8186-DE0F29E6ED64}" srcId="{663718C4-D4CB-4F93-AC73-D2B5E806AA2F}" destId="{D3F62C14-F164-46D4-972E-1618EB725066}" srcOrd="1" destOrd="0" parTransId="{19A9679C-8690-4B8E-9F6C-6E190C52E453}" sibTransId="{7AA03081-5975-4677-8A01-10D182E77696}"/>
    <dgm:cxn modelId="{7E50C88C-AD77-4AB5-B299-91D33D2829E0}" type="presOf" srcId="{92C653BD-32FD-485A-A950-8AD4432060BC}" destId="{D6DAEDDF-5402-45BE-AACD-F5CDE235A4F2}" srcOrd="0" destOrd="0" presId="urn:microsoft.com/office/officeart/2005/8/layout/vList2"/>
    <dgm:cxn modelId="{F769068F-3C44-4C96-AF9C-131344D89BCC}" srcId="{0D7B9EC1-4FE4-4517-BF4C-97CE21C4D557}" destId="{6F158CBB-9FF3-4CA5-8B81-53F02813AE2B}" srcOrd="0" destOrd="0" parTransId="{8DC7CC54-1418-4F9B-BC6F-3E1E599211FE}" sibTransId="{289AB9EB-9F50-4ACB-B82F-875D54464E6A}"/>
    <dgm:cxn modelId="{08BB37C4-C486-46A8-820F-8810FAB8F47F}" type="presOf" srcId="{C763178B-0376-4803-B8FD-53D427B70BEC}" destId="{306E970B-A20C-43F3-AE42-7D1C265F4D93}" srcOrd="0" destOrd="1" presId="urn:microsoft.com/office/officeart/2005/8/layout/vList2"/>
    <dgm:cxn modelId="{C65F27CB-F8FC-4C9E-9B52-E4EBF526514A}" type="presOf" srcId="{D3F62C14-F164-46D4-972E-1618EB725066}" destId="{D6DAEDDF-5402-45BE-AACD-F5CDE235A4F2}" srcOrd="0" destOrd="1" presId="urn:microsoft.com/office/officeart/2005/8/layout/vList2"/>
    <dgm:cxn modelId="{F02101D3-7330-4FD2-8918-79B721F138E0}" srcId="{0D7B9EC1-4FE4-4517-BF4C-97CE21C4D557}" destId="{C763178B-0376-4803-B8FD-53D427B70BEC}" srcOrd="1" destOrd="0" parTransId="{AA15DDBC-DB05-4C44-B406-D940769DCFD2}" sibTransId="{97C2D082-7600-4FC6-99E1-A95F1D03E91D}"/>
    <dgm:cxn modelId="{7A86C9E6-801C-44FE-9F8D-ECC166010EC0}" type="presOf" srcId="{75859EE9-BBA0-42DD-9274-0A6D7D7FAEDC}" destId="{31D4BACE-215F-4B96-9FE7-721DA6EC3896}" srcOrd="0" destOrd="0" presId="urn:microsoft.com/office/officeart/2005/8/layout/vList2"/>
    <dgm:cxn modelId="{05AF07E8-5839-4EEF-8F07-75DA626AC5DF}" type="presOf" srcId="{0D7B9EC1-4FE4-4517-BF4C-97CE21C4D557}" destId="{49A75D59-1DB1-4326-B4BA-A96EC9A51DF1}" srcOrd="0" destOrd="0" presId="urn:microsoft.com/office/officeart/2005/8/layout/vList2"/>
    <dgm:cxn modelId="{7350C4EC-FEC6-4A37-8886-6F94BEAC9DFC}" srcId="{663718C4-D4CB-4F93-AC73-D2B5E806AA2F}" destId="{92C653BD-32FD-485A-A950-8AD4432060BC}" srcOrd="0" destOrd="0" parTransId="{8DE8148E-A853-48ED-882F-1C87BE1BCB9E}" sibTransId="{30282934-B6EC-4E29-BBF4-26F251B6570D}"/>
    <dgm:cxn modelId="{77DE3C09-60C0-4807-8D4F-9CE7F3195D99}" type="presParOf" srcId="{31D4BACE-215F-4B96-9FE7-721DA6EC3896}" destId="{2A4710F9-719E-4E46-8425-9C444C6747D8}" srcOrd="0" destOrd="0" presId="urn:microsoft.com/office/officeart/2005/8/layout/vList2"/>
    <dgm:cxn modelId="{D7371B62-AAD0-4B14-9170-6056392C9037}" type="presParOf" srcId="{31D4BACE-215F-4B96-9FE7-721DA6EC3896}" destId="{D6DAEDDF-5402-45BE-AACD-F5CDE235A4F2}" srcOrd="1" destOrd="0" presId="urn:microsoft.com/office/officeart/2005/8/layout/vList2"/>
    <dgm:cxn modelId="{AB52C22F-5E1A-4BAC-8F6C-388380688E62}" type="presParOf" srcId="{31D4BACE-215F-4B96-9FE7-721DA6EC3896}" destId="{49A75D59-1DB1-4326-B4BA-A96EC9A51DF1}" srcOrd="2" destOrd="0" presId="urn:microsoft.com/office/officeart/2005/8/layout/vList2"/>
    <dgm:cxn modelId="{2241EFC4-AF31-4410-AAAF-91BB0F51BD50}" type="presParOf" srcId="{31D4BACE-215F-4B96-9FE7-721DA6EC3896}" destId="{306E970B-A20C-43F3-AE42-7D1C265F4D93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F777F2-034A-4743-9475-2321AB8405DC}">
      <dsp:nvSpPr>
        <dsp:cNvPr id="0" name=""/>
        <dsp:cNvSpPr/>
      </dsp:nvSpPr>
      <dsp:spPr>
        <a:xfrm>
          <a:off x="345024" y="1327"/>
          <a:ext cx="2920942" cy="175256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Fundamental building block </a:t>
          </a:r>
        </a:p>
      </dsp:txBody>
      <dsp:txXfrm>
        <a:off x="345024" y="1327"/>
        <a:ext cx="2920942" cy="1752565"/>
      </dsp:txXfrm>
    </dsp:sp>
    <dsp:sp modelId="{8F1C6A05-0824-4916-86DD-42C9C2CB3BAC}">
      <dsp:nvSpPr>
        <dsp:cNvPr id="0" name=""/>
        <dsp:cNvSpPr/>
      </dsp:nvSpPr>
      <dsp:spPr>
        <a:xfrm>
          <a:off x="3558060" y="1327"/>
          <a:ext cx="2920942" cy="1752565"/>
        </a:xfrm>
        <a:prstGeom prst="rect">
          <a:avLst/>
        </a:prstGeom>
        <a:solidFill>
          <a:schemeClr val="accent5">
            <a:hueOff val="-5330780"/>
            <a:satOff val="3030"/>
            <a:lumOff val="-250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Enables official to see as much action as possible (enhancing judgment)</a:t>
          </a:r>
        </a:p>
      </dsp:txBody>
      <dsp:txXfrm>
        <a:off x="3558060" y="1327"/>
        <a:ext cx="2920942" cy="1752565"/>
      </dsp:txXfrm>
    </dsp:sp>
    <dsp:sp modelId="{A28C22DE-88A1-4D06-ABAB-A14D1F42DE70}">
      <dsp:nvSpPr>
        <dsp:cNvPr id="0" name=""/>
        <dsp:cNvSpPr/>
      </dsp:nvSpPr>
      <dsp:spPr>
        <a:xfrm>
          <a:off x="6771097" y="1327"/>
          <a:ext cx="2920942" cy="1752565"/>
        </a:xfrm>
        <a:prstGeom prst="rect">
          <a:avLst/>
        </a:prstGeom>
        <a:solidFill>
          <a:schemeClr val="accent5">
            <a:hueOff val="-10661560"/>
            <a:satOff val="6060"/>
            <a:lumOff val="-500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Provides official with safe viewing areas</a:t>
          </a:r>
        </a:p>
      </dsp:txBody>
      <dsp:txXfrm>
        <a:off x="6771097" y="1327"/>
        <a:ext cx="2920942" cy="1752565"/>
      </dsp:txXfrm>
    </dsp:sp>
    <dsp:sp modelId="{8BFFE6A2-0A03-4CEC-A8BC-67A764EBB93F}">
      <dsp:nvSpPr>
        <dsp:cNvPr id="0" name=""/>
        <dsp:cNvSpPr/>
      </dsp:nvSpPr>
      <dsp:spPr>
        <a:xfrm>
          <a:off x="1951542" y="2045987"/>
          <a:ext cx="2920942" cy="1752565"/>
        </a:xfrm>
        <a:prstGeom prst="rect">
          <a:avLst/>
        </a:prstGeom>
        <a:solidFill>
          <a:schemeClr val="accent5">
            <a:hueOff val="-15992340"/>
            <a:satOff val="9089"/>
            <a:lumOff val="-750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Keeps official out of the way</a:t>
          </a:r>
        </a:p>
      </dsp:txBody>
      <dsp:txXfrm>
        <a:off x="1951542" y="2045987"/>
        <a:ext cx="2920942" cy="1752565"/>
      </dsp:txXfrm>
    </dsp:sp>
    <dsp:sp modelId="{AE92DABC-9537-40A6-9C49-9C5970ED9A07}">
      <dsp:nvSpPr>
        <dsp:cNvPr id="0" name=""/>
        <dsp:cNvSpPr/>
      </dsp:nvSpPr>
      <dsp:spPr>
        <a:xfrm>
          <a:off x="5164579" y="2045987"/>
          <a:ext cx="2920942" cy="1752565"/>
        </a:xfrm>
        <a:prstGeom prst="rect">
          <a:avLst/>
        </a:prstGeom>
        <a:solidFill>
          <a:schemeClr val="accent5">
            <a:hueOff val="-21323121"/>
            <a:satOff val="12119"/>
            <a:lumOff val="-1000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Keeps official out of “ No Mans Land “</a:t>
          </a:r>
        </a:p>
      </dsp:txBody>
      <dsp:txXfrm>
        <a:off x="5164579" y="2045987"/>
        <a:ext cx="2920942" cy="1752565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BCFF78-F59F-4F74-AB74-D2A67BF427DB}">
      <dsp:nvSpPr>
        <dsp:cNvPr id="0" name=""/>
        <dsp:cNvSpPr/>
      </dsp:nvSpPr>
      <dsp:spPr>
        <a:xfrm>
          <a:off x="49" y="244240"/>
          <a:ext cx="4700141" cy="86400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13360" tIns="121920" rIns="213360" bIns="12192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At the buzzer</a:t>
          </a:r>
        </a:p>
      </dsp:txBody>
      <dsp:txXfrm>
        <a:off x="49" y="244240"/>
        <a:ext cx="4700141" cy="864000"/>
      </dsp:txXfrm>
    </dsp:sp>
    <dsp:sp modelId="{A7B9BA5A-1DAE-4826-A289-9CCE5D260FF6}">
      <dsp:nvSpPr>
        <dsp:cNvPr id="0" name=""/>
        <dsp:cNvSpPr/>
      </dsp:nvSpPr>
      <dsp:spPr>
        <a:xfrm>
          <a:off x="49" y="1108240"/>
          <a:ext cx="4700141" cy="2099925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160020" rIns="213360" bIns="240030" numCol="1" spcCol="1270" anchor="t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000" kern="1200"/>
            <a:t>Check ice first for altercations</a:t>
          </a:r>
        </a:p>
      </dsp:txBody>
      <dsp:txXfrm>
        <a:off x="49" y="1108240"/>
        <a:ext cx="4700141" cy="2099925"/>
      </dsp:txXfrm>
    </dsp:sp>
    <dsp:sp modelId="{B9C20A05-CE10-4747-9ABD-291620CBD1FE}">
      <dsp:nvSpPr>
        <dsp:cNvPr id="0" name=""/>
        <dsp:cNvSpPr/>
      </dsp:nvSpPr>
      <dsp:spPr>
        <a:xfrm>
          <a:off x="5358209" y="244240"/>
          <a:ext cx="4700141" cy="864000"/>
        </a:xfrm>
        <a:prstGeom prst="rect">
          <a:avLst/>
        </a:prstGeom>
        <a:solidFill>
          <a:schemeClr val="accent5">
            <a:hueOff val="-21323121"/>
            <a:satOff val="12119"/>
            <a:lumOff val="-10000"/>
            <a:alphaOff val="0"/>
          </a:schemeClr>
        </a:solidFill>
        <a:ln w="12700" cap="flat" cmpd="sng" algn="ctr">
          <a:solidFill>
            <a:schemeClr val="accent5">
              <a:hueOff val="-21323121"/>
              <a:satOff val="12119"/>
              <a:lumOff val="-1000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13360" tIns="121920" rIns="213360" bIns="12192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During  hand shake line</a:t>
          </a:r>
        </a:p>
      </dsp:txBody>
      <dsp:txXfrm>
        <a:off x="5358209" y="244240"/>
        <a:ext cx="4700141" cy="864000"/>
      </dsp:txXfrm>
    </dsp:sp>
    <dsp:sp modelId="{CE2C4BCF-7F7F-4551-855F-FB50D7D47E93}">
      <dsp:nvSpPr>
        <dsp:cNvPr id="0" name=""/>
        <dsp:cNvSpPr/>
      </dsp:nvSpPr>
      <dsp:spPr>
        <a:xfrm>
          <a:off x="5358209" y="1108240"/>
          <a:ext cx="4700141" cy="2099925"/>
        </a:xfrm>
        <a:prstGeom prst="rect">
          <a:avLst/>
        </a:prstGeom>
        <a:solidFill>
          <a:schemeClr val="accent5">
            <a:tint val="40000"/>
            <a:alpha val="90000"/>
            <a:hueOff val="-21336812"/>
            <a:satOff val="4612"/>
            <a:lumOff val="-1874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21336812"/>
              <a:satOff val="4612"/>
              <a:lumOff val="-187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160020" rIns="213360" bIns="240030" numCol="1" spcCol="1270" anchor="t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000" kern="1200"/>
            <a:t>Officials on each side of line diagonally across from each other</a:t>
          </a:r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000" kern="1200" dirty="0"/>
            <a:t>Away from players</a:t>
          </a:r>
        </a:p>
      </dsp:txBody>
      <dsp:txXfrm>
        <a:off x="5358209" y="1108240"/>
        <a:ext cx="4700141" cy="2099925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589805-10A4-4F0A-903A-38C5E15538A6}">
      <dsp:nvSpPr>
        <dsp:cNvPr id="0" name=""/>
        <dsp:cNvSpPr/>
      </dsp:nvSpPr>
      <dsp:spPr>
        <a:xfrm>
          <a:off x="0" y="20976"/>
          <a:ext cx="7162800" cy="1029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b="1" kern="1200"/>
            <a:t>Normal Stoppages</a:t>
          </a:r>
          <a:endParaRPr lang="en-US" sz="4400" kern="1200"/>
        </a:p>
      </dsp:txBody>
      <dsp:txXfrm>
        <a:off x="50261" y="71237"/>
        <a:ext cx="7062278" cy="929078"/>
      </dsp:txXfrm>
    </dsp:sp>
    <dsp:sp modelId="{5F2D1A7C-E243-4720-895E-3A80ACF0586C}">
      <dsp:nvSpPr>
        <dsp:cNvPr id="0" name=""/>
        <dsp:cNvSpPr/>
      </dsp:nvSpPr>
      <dsp:spPr>
        <a:xfrm>
          <a:off x="0" y="1050577"/>
          <a:ext cx="7162800" cy="20493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419" tIns="55880" rIns="312928" bIns="55880" numCol="1" spcCol="1270" anchor="t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400" kern="1200"/>
            <a:t>Official in zone of stoppage spots face-off</a:t>
          </a:r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400" kern="1200"/>
            <a:t>Partner retrieves puck, hands off and returns to position</a:t>
          </a:r>
        </a:p>
      </dsp:txBody>
      <dsp:txXfrm>
        <a:off x="0" y="1050577"/>
        <a:ext cx="7162800" cy="204930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C9D0FC-61B7-478A-A543-9AE9ABAEB353}">
      <dsp:nvSpPr>
        <dsp:cNvPr id="0" name=""/>
        <dsp:cNvSpPr/>
      </dsp:nvSpPr>
      <dsp:spPr>
        <a:xfrm>
          <a:off x="0" y="142109"/>
          <a:ext cx="8001000" cy="772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/>
            <a:t>After goal</a:t>
          </a:r>
        </a:p>
      </dsp:txBody>
      <dsp:txXfrm>
        <a:off x="37696" y="179805"/>
        <a:ext cx="7925608" cy="696808"/>
      </dsp:txXfrm>
    </dsp:sp>
    <dsp:sp modelId="{CEC9F628-63EF-456C-A9AC-4FD65254247D}">
      <dsp:nvSpPr>
        <dsp:cNvPr id="0" name=""/>
        <dsp:cNvSpPr/>
      </dsp:nvSpPr>
      <dsp:spPr>
        <a:xfrm>
          <a:off x="0" y="914310"/>
          <a:ext cx="8001000" cy="12295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32" tIns="41910" rIns="234696" bIns="41910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600" kern="1200"/>
            <a:t>Official in zone of goal reports goal and assists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600" kern="1200"/>
            <a:t>Partner retrieves the puck and conducts ensuing face-off</a:t>
          </a:r>
        </a:p>
      </dsp:txBody>
      <dsp:txXfrm>
        <a:off x="0" y="914310"/>
        <a:ext cx="8001000" cy="122958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A465FB-D6C5-4907-BE20-939580C4BB44}">
      <dsp:nvSpPr>
        <dsp:cNvPr id="0" name=""/>
        <dsp:cNvSpPr/>
      </dsp:nvSpPr>
      <dsp:spPr>
        <a:xfrm>
          <a:off x="0" y="13679"/>
          <a:ext cx="8001000" cy="1497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3840" tIns="243840" rIns="243840" bIns="243840" numCol="1" spcCol="1270" anchor="ctr" anchorCtr="0">
          <a:noAutofit/>
        </a:bodyPr>
        <a:lstStyle/>
        <a:p>
          <a:pPr marL="0" lvl="0" indent="0" algn="l" defTabSz="2844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400" kern="1200"/>
            <a:t>After penalty</a:t>
          </a:r>
        </a:p>
      </dsp:txBody>
      <dsp:txXfrm>
        <a:off x="73107" y="86786"/>
        <a:ext cx="7854786" cy="1351386"/>
      </dsp:txXfrm>
    </dsp:sp>
    <dsp:sp modelId="{9C7286C9-1F15-4846-AE7E-89FAA0B979C9}">
      <dsp:nvSpPr>
        <dsp:cNvPr id="0" name=""/>
        <dsp:cNvSpPr/>
      </dsp:nvSpPr>
      <dsp:spPr>
        <a:xfrm>
          <a:off x="0" y="1511279"/>
          <a:ext cx="8001000" cy="30470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32" tIns="81280" rIns="455168" bIns="81280" numCol="1" spcCol="1270" anchor="t" anchorCtr="0">
          <a:noAutofit/>
        </a:bodyPr>
        <a:lstStyle/>
        <a:p>
          <a:pPr marL="285750" lvl="1" indent="-285750" algn="l" defTabSz="2222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5000" kern="1200"/>
            <a:t>Official assessing penalty reports penalty</a:t>
          </a:r>
        </a:p>
        <a:p>
          <a:pPr marL="285750" lvl="1" indent="-285750" algn="l" defTabSz="2222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5000" kern="1200"/>
            <a:t>Partner retrieves puck and conducts face-off</a:t>
          </a:r>
        </a:p>
      </dsp:txBody>
      <dsp:txXfrm>
        <a:off x="0" y="1511279"/>
        <a:ext cx="8001000" cy="30470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FE741D-85EF-45D3-BA0A-A970BDA7105B}">
      <dsp:nvSpPr>
        <dsp:cNvPr id="0" name=""/>
        <dsp:cNvSpPr/>
      </dsp:nvSpPr>
      <dsp:spPr>
        <a:xfrm>
          <a:off x="581501" y="2044"/>
          <a:ext cx="2779811" cy="166788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One Official at center ice 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/>
            <a:t>( Facing Timekeeper )</a:t>
          </a:r>
        </a:p>
      </dsp:txBody>
      <dsp:txXfrm>
        <a:off x="581501" y="2044"/>
        <a:ext cx="2779811" cy="1667887"/>
      </dsp:txXfrm>
    </dsp:sp>
    <dsp:sp modelId="{A96B6754-A33C-4089-9D3B-03CC460D4E03}">
      <dsp:nvSpPr>
        <dsp:cNvPr id="0" name=""/>
        <dsp:cNvSpPr/>
      </dsp:nvSpPr>
      <dsp:spPr>
        <a:xfrm>
          <a:off x="3639294" y="2044"/>
          <a:ext cx="2779811" cy="166788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Partner on opposite side of ice on center red line</a:t>
          </a:r>
        </a:p>
      </dsp:txBody>
      <dsp:txXfrm>
        <a:off x="3639294" y="2044"/>
        <a:ext cx="2779811" cy="1667887"/>
      </dsp:txXfrm>
    </dsp:sp>
    <dsp:sp modelId="{5D4EB2D8-F433-4816-911A-177E481A59AC}">
      <dsp:nvSpPr>
        <dsp:cNvPr id="0" name=""/>
        <dsp:cNvSpPr/>
      </dsp:nvSpPr>
      <dsp:spPr>
        <a:xfrm>
          <a:off x="6697087" y="2044"/>
          <a:ext cx="2779811" cy="166788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Continually switching ends throughout the game</a:t>
          </a:r>
        </a:p>
      </dsp:txBody>
      <dsp:txXfrm>
        <a:off x="6697087" y="2044"/>
        <a:ext cx="2779811" cy="1667887"/>
      </dsp:txXfrm>
    </dsp:sp>
    <dsp:sp modelId="{F062C39C-5DB3-4576-BFF3-F8E562385095}">
      <dsp:nvSpPr>
        <dsp:cNvPr id="0" name=""/>
        <dsp:cNvSpPr/>
      </dsp:nvSpPr>
      <dsp:spPr>
        <a:xfrm>
          <a:off x="3639294" y="1947913"/>
          <a:ext cx="2779811" cy="166788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When puck is dropped, free official moves with the play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/>
            <a:t>Move in a direction that will put your partner in a safe position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/>
            <a:t>Don’t skate into the play</a:t>
          </a:r>
        </a:p>
      </dsp:txBody>
      <dsp:txXfrm>
        <a:off x="3639294" y="1947913"/>
        <a:ext cx="2779811" cy="166788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D46B0-D430-4DC4-A434-54BF71F3B47F}">
      <dsp:nvSpPr>
        <dsp:cNvPr id="0" name=""/>
        <dsp:cNvSpPr/>
      </dsp:nvSpPr>
      <dsp:spPr>
        <a:xfrm>
          <a:off x="0" y="175609"/>
          <a:ext cx="10058399" cy="1389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/>
            <a:t>Play leaving Neutral Zone and enters Attacking Zone</a:t>
          </a:r>
        </a:p>
      </dsp:txBody>
      <dsp:txXfrm>
        <a:off x="67852" y="243461"/>
        <a:ext cx="9922695" cy="1254256"/>
      </dsp:txXfrm>
    </dsp:sp>
    <dsp:sp modelId="{C3A9A906-BA2B-456C-B18C-E19AB11F3FC0}">
      <dsp:nvSpPr>
        <dsp:cNvPr id="0" name=""/>
        <dsp:cNvSpPr/>
      </dsp:nvSpPr>
      <dsp:spPr>
        <a:xfrm>
          <a:off x="0" y="1565569"/>
          <a:ext cx="10058399" cy="23101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9354" tIns="45720" rIns="256032" bIns="4572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800" kern="1200"/>
            <a:t>Free official is at line before play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800" kern="1200" dirty="0"/>
            <a:t>Official moves to goal line after making call at blue line</a:t>
          </a:r>
        </a:p>
        <a:p>
          <a:pPr marL="571500" lvl="2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800" kern="1200" dirty="0">
              <a:solidFill>
                <a:srgbClr val="FF0000"/>
              </a:solidFill>
            </a:rPr>
            <a:t>Deep official is responsible for watching play</a:t>
          </a:r>
        </a:p>
        <a:p>
          <a:pPr marL="571500" lvl="2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800" kern="1200" dirty="0">
              <a:solidFill>
                <a:srgbClr val="FF0000"/>
              </a:solidFill>
            </a:rPr>
            <a:t>Official on blue line watches in front of goal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800" kern="1200" dirty="0"/>
            <a:t>Partner moves up to blue line</a:t>
          </a:r>
        </a:p>
      </dsp:txBody>
      <dsp:txXfrm>
        <a:off x="0" y="1565569"/>
        <a:ext cx="10058399" cy="231012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C71708-B9A7-47B7-B03F-F0F38411D53C}">
      <dsp:nvSpPr>
        <dsp:cNvPr id="0" name=""/>
        <dsp:cNvSpPr/>
      </dsp:nvSpPr>
      <dsp:spPr>
        <a:xfrm>
          <a:off x="0" y="43649"/>
          <a:ext cx="7772400" cy="12741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/>
            <a:t>Play reverses and goes into opposite attacking zone</a:t>
          </a:r>
        </a:p>
      </dsp:txBody>
      <dsp:txXfrm>
        <a:off x="62198" y="105847"/>
        <a:ext cx="7648004" cy="1149734"/>
      </dsp:txXfrm>
    </dsp:sp>
    <dsp:sp modelId="{4D280907-AADA-417D-92BE-DE09A603C914}">
      <dsp:nvSpPr>
        <dsp:cNvPr id="0" name=""/>
        <dsp:cNvSpPr/>
      </dsp:nvSpPr>
      <dsp:spPr>
        <a:xfrm>
          <a:off x="0" y="1317779"/>
          <a:ext cx="7772400" cy="32105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6774" tIns="41910" rIns="234696" bIns="41910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600" kern="1200"/>
            <a:t>Back official must wait at blue line to be sure play is leaving the zone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600" kern="1200"/>
            <a:t>Back official moves to his line backwards</a:t>
          </a:r>
        </a:p>
        <a:p>
          <a:pPr marL="457200" lvl="2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600" kern="1200" dirty="0">
              <a:solidFill>
                <a:srgbClr val="FF0000"/>
              </a:solidFill>
            </a:rPr>
            <a:t>Makes call at blue line and follows play into zone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600" kern="1200" dirty="0"/>
            <a:t>Partner skates quickly out of zone as players leave zone</a:t>
          </a:r>
        </a:p>
        <a:p>
          <a:pPr marL="457200" lvl="2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600" kern="1200" dirty="0">
              <a:solidFill>
                <a:srgbClr val="FF0000"/>
              </a:solidFill>
            </a:rPr>
            <a:t>Moves up to blue line</a:t>
          </a:r>
        </a:p>
      </dsp:txBody>
      <dsp:txXfrm>
        <a:off x="0" y="1317779"/>
        <a:ext cx="7772400" cy="32105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BFF928-D74C-42D3-A980-15B72E946928}">
      <dsp:nvSpPr>
        <dsp:cNvPr id="0" name=""/>
        <dsp:cNvSpPr/>
      </dsp:nvSpPr>
      <dsp:spPr>
        <a:xfrm>
          <a:off x="0" y="144943"/>
          <a:ext cx="7315200" cy="8189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Play in the Neutral Zone</a:t>
          </a:r>
        </a:p>
      </dsp:txBody>
      <dsp:txXfrm>
        <a:off x="39980" y="184923"/>
        <a:ext cx="7235240" cy="739039"/>
      </dsp:txXfrm>
    </dsp:sp>
    <dsp:sp modelId="{B8FD46B8-CBE7-4BFE-85E2-1FA75DD5FA1B}">
      <dsp:nvSpPr>
        <dsp:cNvPr id="0" name=""/>
        <dsp:cNvSpPr/>
      </dsp:nvSpPr>
      <dsp:spPr>
        <a:xfrm>
          <a:off x="0" y="963943"/>
          <a:ext cx="7315200" cy="1702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2258" tIns="44450" rIns="248920" bIns="44450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700" kern="1200"/>
            <a:t>Both officials at their respective blue lines  </a:t>
          </a:r>
        </a:p>
        <a:p>
          <a:pPr marL="457200" lvl="2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700" kern="1200" dirty="0">
              <a:solidFill>
                <a:srgbClr val="FF0000"/>
              </a:solidFill>
            </a:rPr>
            <a:t>( Skates in the Attacking Zone )</a:t>
          </a: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700" kern="1200" dirty="0"/>
            <a:t>Officials always diagonally across from each other</a:t>
          </a:r>
        </a:p>
      </dsp:txBody>
      <dsp:txXfrm>
        <a:off x="0" y="963943"/>
        <a:ext cx="7315200" cy="170257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E0AB45-9998-4180-B96B-1101B9CA1BFB}">
      <dsp:nvSpPr>
        <dsp:cNvPr id="0" name=""/>
        <dsp:cNvSpPr/>
      </dsp:nvSpPr>
      <dsp:spPr>
        <a:xfrm>
          <a:off x="0" y="22654"/>
          <a:ext cx="10058399" cy="865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/>
            <a:t>Neutral Zone face-offs</a:t>
          </a:r>
        </a:p>
      </dsp:txBody>
      <dsp:txXfrm>
        <a:off x="42265" y="64919"/>
        <a:ext cx="9973869" cy="781270"/>
      </dsp:txXfrm>
    </dsp:sp>
    <dsp:sp modelId="{72B08825-F309-4713-B3DA-D8A53548BC42}">
      <dsp:nvSpPr>
        <dsp:cNvPr id="0" name=""/>
        <dsp:cNvSpPr/>
      </dsp:nvSpPr>
      <dsp:spPr>
        <a:xfrm>
          <a:off x="0" y="888454"/>
          <a:ext cx="10058399" cy="31401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9354" tIns="46990" rIns="263144" bIns="46990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900" kern="1200"/>
            <a:t>Official directly opposite side of the face-off</a:t>
          </a:r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900" kern="1200"/>
            <a:t>Must be ready to move in either direction with the play</a:t>
          </a:r>
        </a:p>
        <a:p>
          <a:pPr marL="571500" lvl="2" indent="-285750" algn="l" defTabSz="1289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900" kern="1200" dirty="0">
              <a:solidFill>
                <a:srgbClr val="FF0000"/>
              </a:solidFill>
            </a:rPr>
            <a:t>Play goes toward his own end : follow and partner will respond</a:t>
          </a:r>
        </a:p>
        <a:p>
          <a:pPr marL="571500" lvl="2" indent="-285750" algn="l" defTabSz="1289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900" kern="1200" dirty="0">
              <a:solidFill>
                <a:srgbClr val="FF0000"/>
              </a:solidFill>
            </a:rPr>
            <a:t>Play goes toward partners end: follow and continue with play</a:t>
          </a:r>
        </a:p>
      </dsp:txBody>
      <dsp:txXfrm>
        <a:off x="0" y="888454"/>
        <a:ext cx="10058399" cy="314019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A004E1-589B-4710-93F8-3BE2ECAC87BA}">
      <dsp:nvSpPr>
        <dsp:cNvPr id="0" name=""/>
        <dsp:cNvSpPr/>
      </dsp:nvSpPr>
      <dsp:spPr>
        <a:xfrm>
          <a:off x="0" y="48169"/>
          <a:ext cx="10058399" cy="11231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marL="0" lvl="0" indent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/>
            <a:t>End zone face-offs</a:t>
          </a:r>
        </a:p>
      </dsp:txBody>
      <dsp:txXfrm>
        <a:off x="54830" y="102999"/>
        <a:ext cx="9948739" cy="1013539"/>
      </dsp:txXfrm>
    </dsp:sp>
    <dsp:sp modelId="{6DAF2CE9-4454-4D25-94A7-874A206C1EFB}">
      <dsp:nvSpPr>
        <dsp:cNvPr id="0" name=""/>
        <dsp:cNvSpPr/>
      </dsp:nvSpPr>
      <dsp:spPr>
        <a:xfrm>
          <a:off x="0" y="1171369"/>
          <a:ext cx="10058399" cy="2831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9354" tIns="60960" rIns="341376" bIns="60960" numCol="1" spcCol="1270" anchor="t" anchorCtr="0">
          <a:noAutofit/>
        </a:bodyPr>
        <a:lstStyle/>
        <a:p>
          <a:pPr marL="285750" lvl="1" indent="-285750" algn="l" defTabSz="1644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700" kern="1200"/>
            <a:t>Diagonally opposite on far blue line ( 10 feet from boards and inside zone )</a:t>
          </a:r>
        </a:p>
        <a:p>
          <a:pPr marL="285750" lvl="1" indent="-285750" algn="l" defTabSz="1644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700" kern="1200"/>
            <a:t>Maintains line until play leaves zone</a:t>
          </a:r>
        </a:p>
        <a:p>
          <a:pPr marL="285750" lvl="1" indent="-285750" algn="l" defTabSz="1644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700" kern="1200"/>
            <a:t>Official conducting face-off moves to goal line or out of zone with play</a:t>
          </a:r>
        </a:p>
      </dsp:txBody>
      <dsp:txXfrm>
        <a:off x="0" y="1171369"/>
        <a:ext cx="10058399" cy="283176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E98148-D631-4ED9-A8E6-DF757B787E93}">
      <dsp:nvSpPr>
        <dsp:cNvPr id="0" name=""/>
        <dsp:cNvSpPr/>
      </dsp:nvSpPr>
      <dsp:spPr>
        <a:xfrm>
          <a:off x="0" y="59149"/>
          <a:ext cx="10058399" cy="1076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marL="0" lvl="0" indent="0" algn="l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Skating into end zone</a:t>
          </a:r>
        </a:p>
      </dsp:txBody>
      <dsp:txXfrm>
        <a:off x="52546" y="111695"/>
        <a:ext cx="9953307" cy="971308"/>
      </dsp:txXfrm>
    </dsp:sp>
    <dsp:sp modelId="{7F84B4BB-4A71-4626-A2A7-2193F727D86A}">
      <dsp:nvSpPr>
        <dsp:cNvPr id="0" name=""/>
        <dsp:cNvSpPr/>
      </dsp:nvSpPr>
      <dsp:spPr>
        <a:xfrm>
          <a:off x="0" y="1135549"/>
          <a:ext cx="10058399" cy="2856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9354" tIns="58420" rIns="327152" bIns="584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600" kern="1200"/>
            <a:t>Skate hard into end zone</a:t>
          </a:r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600" kern="1200"/>
            <a:t>No coasting keep feet moving</a:t>
          </a:r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600" kern="1200"/>
            <a:t>Get to goal line quickly, but only when the path is clear</a:t>
          </a:r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600" kern="1200"/>
            <a:t>Never cut through the face-off spot</a:t>
          </a:r>
        </a:p>
      </dsp:txBody>
      <dsp:txXfrm>
        <a:off x="0" y="1135549"/>
        <a:ext cx="10058399" cy="285660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4710F9-719E-4E46-8425-9C444C6747D8}">
      <dsp:nvSpPr>
        <dsp:cNvPr id="0" name=""/>
        <dsp:cNvSpPr/>
      </dsp:nvSpPr>
      <dsp:spPr>
        <a:xfrm>
          <a:off x="0" y="119900"/>
          <a:ext cx="10058399" cy="8189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Proper use of home base</a:t>
          </a:r>
        </a:p>
      </dsp:txBody>
      <dsp:txXfrm>
        <a:off x="39980" y="159880"/>
        <a:ext cx="9978439" cy="739039"/>
      </dsp:txXfrm>
    </dsp:sp>
    <dsp:sp modelId="{D6DAEDDF-5402-45BE-AACD-F5CDE235A4F2}">
      <dsp:nvSpPr>
        <dsp:cNvPr id="0" name=""/>
        <dsp:cNvSpPr/>
      </dsp:nvSpPr>
      <dsp:spPr>
        <a:xfrm>
          <a:off x="0" y="938899"/>
          <a:ext cx="10058399" cy="12678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9354" tIns="44450" rIns="248920" bIns="44450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700" kern="1200"/>
            <a:t>Easy to move toward goal when shot on goal</a:t>
          </a: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700" kern="1200"/>
            <a:t>Easy to move back to corner when play moves to referees side</a:t>
          </a:r>
        </a:p>
      </dsp:txBody>
      <dsp:txXfrm>
        <a:off x="0" y="938899"/>
        <a:ext cx="10058399" cy="1267875"/>
      </dsp:txXfrm>
    </dsp:sp>
    <dsp:sp modelId="{49A75D59-1DB1-4326-B4BA-A96EC9A51DF1}">
      <dsp:nvSpPr>
        <dsp:cNvPr id="0" name=""/>
        <dsp:cNvSpPr/>
      </dsp:nvSpPr>
      <dsp:spPr>
        <a:xfrm>
          <a:off x="0" y="2206775"/>
          <a:ext cx="10058399" cy="8189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Following play out of zone</a:t>
          </a:r>
        </a:p>
      </dsp:txBody>
      <dsp:txXfrm>
        <a:off x="39980" y="2246755"/>
        <a:ext cx="9978439" cy="739039"/>
      </dsp:txXfrm>
    </dsp:sp>
    <dsp:sp modelId="{306E970B-A20C-43F3-AE42-7D1C265F4D93}">
      <dsp:nvSpPr>
        <dsp:cNvPr id="0" name=""/>
        <dsp:cNvSpPr/>
      </dsp:nvSpPr>
      <dsp:spPr>
        <a:xfrm>
          <a:off x="0" y="3025774"/>
          <a:ext cx="10058399" cy="905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9354" tIns="44450" rIns="248920" bIns="44450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700" kern="1200"/>
            <a:t>Move quickly out of zone so partner can release blue line</a:t>
          </a: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700" kern="1200"/>
            <a:t>Anticipate the play leaving the zone</a:t>
          </a:r>
        </a:p>
      </dsp:txBody>
      <dsp:txXfrm>
        <a:off x="0" y="3025774"/>
        <a:ext cx="10058399" cy="9056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7.png"/><Relationship Id="rId5" Type="http://schemas.openxmlformats.org/officeDocument/2006/relationships/image" Target="../media/image10.png"/><Relationship Id="rId4" Type="http://schemas.openxmlformats.org/officeDocument/2006/relationships/image" Target="../media/image20.png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7.png"/><Relationship Id="rId5" Type="http://schemas.openxmlformats.org/officeDocument/2006/relationships/image" Target="../media/image23.png"/><Relationship Id="rId4" Type="http://schemas.openxmlformats.org/officeDocument/2006/relationships/image" Target="../media/image10.png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image" Target="../media/image7.png"/><Relationship Id="rId5" Type="http://schemas.openxmlformats.org/officeDocument/2006/relationships/image" Target="../media/image10.png"/><Relationship Id="rId4" Type="http://schemas.openxmlformats.org/officeDocument/2006/relationships/image" Target="../media/image23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7.png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7.png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7.png"/><Relationship Id="rId6" Type="http://schemas.openxmlformats.org/officeDocument/2006/relationships/image" Target="../media/image15.png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image" Target="../media/image7.png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7.png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png"/><Relationship Id="rId1" Type="http://schemas.openxmlformats.org/officeDocument/2006/relationships/image" Target="../media/image7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image" Target="../media/image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92C7F0F-D777-40E6-9537-3C7DB99A330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 alt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DBA285D-A195-4512-A6CF-B1BB26CA4D5B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E743820-30A3-4608-9AE1-1E822BA4B13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EC777E8-4CC5-4107-8E59-9AE6251310B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CE7BEAE-910E-41BE-9676-4EAD8FDCE0D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 alt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43B52FE7-904A-4B7B-9FB8-376CA97186F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D37E437-C8F2-4325-81A1-5D752A9869A5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F7A060E6-BC4B-42C0-9F61-B7B8B308B41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7581C6-3093-4E2C-96E4-89FB5291C6B7}" type="slidenum">
              <a:rPr lang="en-US" altLang="en-US"/>
              <a:pPr/>
              <a:t>1</a:t>
            </a:fld>
            <a:endParaRPr lang="en-US" altLang="en-US"/>
          </a:p>
        </p:txBody>
      </p:sp>
      <p:sp>
        <p:nvSpPr>
          <p:cNvPr id="5122" name="Rectangle 2">
            <a:extLst>
              <a:ext uri="{FF2B5EF4-FFF2-40B4-BE49-F238E27FC236}">
                <a16:creationId xmlns:a16="http://schemas.microsoft.com/office/drawing/2014/main" id="{A08FA799-86E0-4E64-93F3-8CFD97D6E473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0F493951-D31E-4039-914E-FABBEC7516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7D24B844-4C9B-4A80-9C39-3DDE81F02D4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A1D0650-4816-4C01-BCFE-FCCC31A328F5}" type="slidenum">
              <a:rPr lang="en-US" altLang="en-US"/>
              <a:pPr/>
              <a:t>11</a:t>
            </a:fld>
            <a:endParaRPr lang="en-US" altLang="en-US"/>
          </a:p>
        </p:txBody>
      </p:sp>
      <p:sp>
        <p:nvSpPr>
          <p:cNvPr id="25602" name="Rectangle 2">
            <a:extLst>
              <a:ext uri="{FF2B5EF4-FFF2-40B4-BE49-F238E27FC236}">
                <a16:creationId xmlns:a16="http://schemas.microsoft.com/office/drawing/2014/main" id="{BE0000E9-5F50-4A6D-839E-277E0EBC31BA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E2681474-BFA4-49F3-9E9C-3CC42AB7DE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437BC6A2-7E54-44DD-86DE-0D7CAC37466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4A6758-7BA0-4E83-A055-C9CB67BA05D4}" type="slidenum">
              <a:rPr lang="en-US" altLang="en-US"/>
              <a:pPr/>
              <a:t>12</a:t>
            </a:fld>
            <a:endParaRPr lang="en-US" altLang="en-US"/>
          </a:p>
        </p:txBody>
      </p:sp>
      <p:sp>
        <p:nvSpPr>
          <p:cNvPr id="27650" name="Rectangle 2">
            <a:extLst>
              <a:ext uri="{FF2B5EF4-FFF2-40B4-BE49-F238E27FC236}">
                <a16:creationId xmlns:a16="http://schemas.microsoft.com/office/drawing/2014/main" id="{5AED0947-1AEC-48CF-A10B-ACB31A3B7C8E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09AAD2A9-0E1A-4386-928E-0CBDE57579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75892599-FDFE-4740-BBB9-6B3572C2FE7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56F80B1-DA81-48F1-BBD2-77CABBECD5E5}" type="slidenum">
              <a:rPr lang="en-US" altLang="en-US"/>
              <a:pPr/>
              <a:t>13</a:t>
            </a:fld>
            <a:endParaRPr lang="en-US" altLang="en-US"/>
          </a:p>
        </p:txBody>
      </p:sp>
      <p:sp>
        <p:nvSpPr>
          <p:cNvPr id="29698" name="Rectangle 2">
            <a:extLst>
              <a:ext uri="{FF2B5EF4-FFF2-40B4-BE49-F238E27FC236}">
                <a16:creationId xmlns:a16="http://schemas.microsoft.com/office/drawing/2014/main" id="{DC25F448-0ED2-4319-90CE-5C6739DFC6F0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840CD39D-FED3-484A-8E20-C08728CA49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BD5961D6-2868-49B3-B8C9-9AF4D31D53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29EE5A-2420-49AE-8B86-BFE9BBB9F6EB}" type="slidenum">
              <a:rPr lang="en-US" altLang="en-US"/>
              <a:pPr/>
              <a:t>14</a:t>
            </a:fld>
            <a:endParaRPr lang="en-US" altLang="en-US"/>
          </a:p>
        </p:txBody>
      </p:sp>
      <p:sp>
        <p:nvSpPr>
          <p:cNvPr id="31746" name="Rectangle 2">
            <a:extLst>
              <a:ext uri="{FF2B5EF4-FFF2-40B4-BE49-F238E27FC236}">
                <a16:creationId xmlns:a16="http://schemas.microsoft.com/office/drawing/2014/main" id="{92BA6844-A0E8-4DBC-88CA-8939A59B5B8A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A052D95D-526E-45B5-BFC7-BCE9B4C8F7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4337E799-8595-4112-953C-20BE8E8A013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4E2DAAE-7803-48CF-8221-E6578DD6D743}" type="slidenum">
              <a:rPr lang="en-US" altLang="en-US"/>
              <a:pPr/>
              <a:t>15</a:t>
            </a:fld>
            <a:endParaRPr lang="en-US" altLang="en-US"/>
          </a:p>
        </p:txBody>
      </p:sp>
      <p:sp>
        <p:nvSpPr>
          <p:cNvPr id="33794" name="Rectangle 2">
            <a:extLst>
              <a:ext uri="{FF2B5EF4-FFF2-40B4-BE49-F238E27FC236}">
                <a16:creationId xmlns:a16="http://schemas.microsoft.com/office/drawing/2014/main" id="{3B7D9C65-5380-41A1-82D0-D988156DE216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1F7B642A-7704-4A60-B363-02456D7DCE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F5F368FE-A8B7-496C-B7FB-37594503BAD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39AE43-DCBD-4E34-92EA-BA1989E9ECA8}" type="slidenum">
              <a:rPr lang="en-US" altLang="en-US"/>
              <a:pPr/>
              <a:t>16</a:t>
            </a:fld>
            <a:endParaRPr lang="en-US" altLang="en-US"/>
          </a:p>
        </p:txBody>
      </p:sp>
      <p:sp>
        <p:nvSpPr>
          <p:cNvPr id="35842" name="Rectangle 2">
            <a:extLst>
              <a:ext uri="{FF2B5EF4-FFF2-40B4-BE49-F238E27FC236}">
                <a16:creationId xmlns:a16="http://schemas.microsoft.com/office/drawing/2014/main" id="{0351392A-644E-44FD-90A5-58830C818C05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AA74F4B7-D74A-49A7-88DB-F5F6AD89A3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02DC55E9-D171-4F3A-8A74-19E228886A1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0967BDA-B3FC-43FD-88C6-6A5C11759A61}" type="slidenum">
              <a:rPr lang="en-US" altLang="en-US"/>
              <a:pPr/>
              <a:t>17</a:t>
            </a:fld>
            <a:endParaRPr lang="en-US" altLang="en-US"/>
          </a:p>
        </p:txBody>
      </p:sp>
      <p:sp>
        <p:nvSpPr>
          <p:cNvPr id="37890" name="Rectangle 2">
            <a:extLst>
              <a:ext uri="{FF2B5EF4-FFF2-40B4-BE49-F238E27FC236}">
                <a16:creationId xmlns:a16="http://schemas.microsoft.com/office/drawing/2014/main" id="{6F3CA8AD-4FA0-47C0-8AF8-01F338F93FA9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2961AAB3-6DFF-4569-BDFC-F487601D2B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F0A83A75-EABF-413E-9A83-EE1B4F78F39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AEEEC7-0663-4938-8C28-4E0FA0599330}" type="slidenum">
              <a:rPr lang="en-US" altLang="en-US"/>
              <a:pPr/>
              <a:t>18</a:t>
            </a:fld>
            <a:endParaRPr lang="en-US" altLang="en-US"/>
          </a:p>
        </p:txBody>
      </p:sp>
      <p:sp>
        <p:nvSpPr>
          <p:cNvPr id="39938" name="Rectangle 2">
            <a:extLst>
              <a:ext uri="{FF2B5EF4-FFF2-40B4-BE49-F238E27FC236}">
                <a16:creationId xmlns:a16="http://schemas.microsoft.com/office/drawing/2014/main" id="{5C4FA63F-D2AE-4356-B057-4666FF02E545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C5348E0B-36A4-45E9-A5A4-DE823864D88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077B3C7C-727D-42AD-BF65-911FE3192AA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E02546-A723-4069-878A-016145A181D5}" type="slidenum">
              <a:rPr lang="en-US" altLang="en-US"/>
              <a:pPr/>
              <a:t>19</a:t>
            </a:fld>
            <a:endParaRPr lang="en-US" altLang="en-US"/>
          </a:p>
        </p:txBody>
      </p:sp>
      <p:sp>
        <p:nvSpPr>
          <p:cNvPr id="41986" name="Rectangle 2">
            <a:extLst>
              <a:ext uri="{FF2B5EF4-FFF2-40B4-BE49-F238E27FC236}">
                <a16:creationId xmlns:a16="http://schemas.microsoft.com/office/drawing/2014/main" id="{89564976-46C8-4A56-9587-41DEF1DECD31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479C71E3-989C-456C-A17F-FA34A3653E4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B19FF8E0-CA57-400E-82DA-E2F6A3EF5C4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C71336B-3CC1-43AD-B4DF-30FAA527B251}" type="slidenum">
              <a:rPr lang="en-US" altLang="en-US"/>
              <a:pPr/>
              <a:t>20</a:t>
            </a:fld>
            <a:endParaRPr lang="en-US" altLang="en-US"/>
          </a:p>
        </p:txBody>
      </p:sp>
      <p:sp>
        <p:nvSpPr>
          <p:cNvPr id="44034" name="Rectangle 2">
            <a:extLst>
              <a:ext uri="{FF2B5EF4-FFF2-40B4-BE49-F238E27FC236}">
                <a16:creationId xmlns:a16="http://schemas.microsoft.com/office/drawing/2014/main" id="{2AF0DEE7-A5C0-4A5A-B036-C6AD302AF111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CEC3C8ED-853E-4711-8419-40BFA7FD1E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146D18FC-B825-44B0-BF3E-78357AD6BB6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D99652-6483-4D74-9D20-78A4F736C8B6}" type="slidenum">
              <a:rPr lang="en-US" altLang="en-US"/>
              <a:pPr/>
              <a:t>3</a:t>
            </a:fld>
            <a:endParaRPr lang="en-US" altLang="en-US"/>
          </a:p>
        </p:txBody>
      </p:sp>
      <p:sp>
        <p:nvSpPr>
          <p:cNvPr id="7170" name="Rectangle 2">
            <a:extLst>
              <a:ext uri="{FF2B5EF4-FFF2-40B4-BE49-F238E27FC236}">
                <a16:creationId xmlns:a16="http://schemas.microsoft.com/office/drawing/2014/main" id="{66F85E06-3431-42D4-92DB-9DEDD262BFC4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3E5CEC9B-98A3-4DE0-9BA1-626346A98F2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28D19B47-1CB5-40C9-8EC5-1394E4C0224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D638A2-A865-4FE3-949B-4A441B87A1B4}" type="slidenum">
              <a:rPr lang="en-US" altLang="en-US"/>
              <a:pPr/>
              <a:t>21</a:t>
            </a:fld>
            <a:endParaRPr lang="en-US" altLang="en-US"/>
          </a:p>
        </p:txBody>
      </p:sp>
      <p:sp>
        <p:nvSpPr>
          <p:cNvPr id="46082" name="Rectangle 2">
            <a:extLst>
              <a:ext uri="{FF2B5EF4-FFF2-40B4-BE49-F238E27FC236}">
                <a16:creationId xmlns:a16="http://schemas.microsoft.com/office/drawing/2014/main" id="{654B3724-5F63-49E9-AAE7-6D65821DA9BF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Rectangle 3">
            <a:extLst>
              <a:ext uri="{FF2B5EF4-FFF2-40B4-BE49-F238E27FC236}">
                <a16:creationId xmlns:a16="http://schemas.microsoft.com/office/drawing/2014/main" id="{9EE90C69-FBBF-4CB9-87BE-0BB061F4B50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C71D82B2-EA29-4BAA-AC53-04F83E0734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4C1540-160D-4A74-B755-93EEDE939F88}" type="slidenum">
              <a:rPr lang="en-US" altLang="en-US"/>
              <a:pPr/>
              <a:t>22</a:t>
            </a:fld>
            <a:endParaRPr lang="en-US" altLang="en-US"/>
          </a:p>
        </p:txBody>
      </p:sp>
      <p:sp>
        <p:nvSpPr>
          <p:cNvPr id="48130" name="Rectangle 2">
            <a:extLst>
              <a:ext uri="{FF2B5EF4-FFF2-40B4-BE49-F238E27FC236}">
                <a16:creationId xmlns:a16="http://schemas.microsoft.com/office/drawing/2014/main" id="{0BDF41EB-1C43-4C0A-B881-C482BA18B9DB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Rectangle 3">
            <a:extLst>
              <a:ext uri="{FF2B5EF4-FFF2-40B4-BE49-F238E27FC236}">
                <a16:creationId xmlns:a16="http://schemas.microsoft.com/office/drawing/2014/main" id="{8A539822-651E-4273-A4F3-AE34DF16338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A82EA493-CD5B-4DD2-BF8C-556A32FE98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9EC1D1E-3A5B-447A-A415-E67203DAB7CC}" type="slidenum">
              <a:rPr lang="en-US" altLang="en-US"/>
              <a:pPr/>
              <a:t>23</a:t>
            </a:fld>
            <a:endParaRPr lang="en-US" altLang="en-US"/>
          </a:p>
        </p:txBody>
      </p:sp>
      <p:sp>
        <p:nvSpPr>
          <p:cNvPr id="50178" name="Rectangle 2">
            <a:extLst>
              <a:ext uri="{FF2B5EF4-FFF2-40B4-BE49-F238E27FC236}">
                <a16:creationId xmlns:a16="http://schemas.microsoft.com/office/drawing/2014/main" id="{B0DD184E-57D6-479E-86A4-142C24DEE4F1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Rectangle 3">
            <a:extLst>
              <a:ext uri="{FF2B5EF4-FFF2-40B4-BE49-F238E27FC236}">
                <a16:creationId xmlns:a16="http://schemas.microsoft.com/office/drawing/2014/main" id="{FC500EE4-6E42-4751-AE30-1C5C8DC9D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67C56EEC-D33B-4BC3-A9FE-C809C2CD73B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ADC526-622E-4C34-B8BD-8F8C3ECE07F8}" type="slidenum">
              <a:rPr lang="en-US" altLang="en-US"/>
              <a:pPr/>
              <a:t>24</a:t>
            </a:fld>
            <a:endParaRPr lang="en-US" altLang="en-US"/>
          </a:p>
        </p:txBody>
      </p:sp>
      <p:sp>
        <p:nvSpPr>
          <p:cNvPr id="52226" name="Rectangle 2">
            <a:extLst>
              <a:ext uri="{FF2B5EF4-FFF2-40B4-BE49-F238E27FC236}">
                <a16:creationId xmlns:a16="http://schemas.microsoft.com/office/drawing/2014/main" id="{B53CC041-CDEC-4E8D-A7E3-F7A9D6EA3516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Rectangle 3">
            <a:extLst>
              <a:ext uri="{FF2B5EF4-FFF2-40B4-BE49-F238E27FC236}">
                <a16:creationId xmlns:a16="http://schemas.microsoft.com/office/drawing/2014/main" id="{2C774C4E-FB0A-4B01-90C9-4F530402BE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C766E8BE-F919-4D4B-A3CC-AB37C36EF6C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9E2834-46A8-4695-A915-C4E4F6A6088C}" type="slidenum">
              <a:rPr lang="en-US" altLang="en-US"/>
              <a:pPr/>
              <a:t>25</a:t>
            </a:fld>
            <a:endParaRPr lang="en-US" altLang="en-US"/>
          </a:p>
        </p:txBody>
      </p:sp>
      <p:sp>
        <p:nvSpPr>
          <p:cNvPr id="54274" name="Rectangle 2">
            <a:extLst>
              <a:ext uri="{FF2B5EF4-FFF2-40B4-BE49-F238E27FC236}">
                <a16:creationId xmlns:a16="http://schemas.microsoft.com/office/drawing/2014/main" id="{58693BCB-EB35-45F0-85E8-F94FECCE716F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Rectangle 3">
            <a:extLst>
              <a:ext uri="{FF2B5EF4-FFF2-40B4-BE49-F238E27FC236}">
                <a16:creationId xmlns:a16="http://schemas.microsoft.com/office/drawing/2014/main" id="{8EF4EA95-9986-49F3-9C16-CFD1B39A16B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DB93A82F-914A-4D19-825D-EBAEEE088EC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3D7A6EB-68F4-4070-A23D-1830FB91C972}" type="slidenum">
              <a:rPr lang="en-US" altLang="en-US"/>
              <a:pPr/>
              <a:t>26</a:t>
            </a:fld>
            <a:endParaRPr lang="en-US" altLang="en-US"/>
          </a:p>
        </p:txBody>
      </p:sp>
      <p:sp>
        <p:nvSpPr>
          <p:cNvPr id="56322" name="Rectangle 2">
            <a:extLst>
              <a:ext uri="{FF2B5EF4-FFF2-40B4-BE49-F238E27FC236}">
                <a16:creationId xmlns:a16="http://schemas.microsoft.com/office/drawing/2014/main" id="{4D48F5C3-9D93-4881-AD8D-214D33150FCB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Rectangle 3">
            <a:extLst>
              <a:ext uri="{FF2B5EF4-FFF2-40B4-BE49-F238E27FC236}">
                <a16:creationId xmlns:a16="http://schemas.microsoft.com/office/drawing/2014/main" id="{0E263E39-037F-44C0-8F66-41E973055E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FFC30A32-CA19-40FC-98A3-8018D92F09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551801-4937-4DF9-ACD5-F0954B29A80D}" type="slidenum">
              <a:rPr lang="en-US" altLang="en-US"/>
              <a:pPr/>
              <a:t>27</a:t>
            </a:fld>
            <a:endParaRPr lang="en-US" altLang="en-US"/>
          </a:p>
        </p:txBody>
      </p:sp>
      <p:sp>
        <p:nvSpPr>
          <p:cNvPr id="58370" name="Rectangle 2">
            <a:extLst>
              <a:ext uri="{FF2B5EF4-FFF2-40B4-BE49-F238E27FC236}">
                <a16:creationId xmlns:a16="http://schemas.microsoft.com/office/drawing/2014/main" id="{C9A9056B-2C5D-493C-981D-DE91B35EAEEB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Rectangle 3">
            <a:extLst>
              <a:ext uri="{FF2B5EF4-FFF2-40B4-BE49-F238E27FC236}">
                <a16:creationId xmlns:a16="http://schemas.microsoft.com/office/drawing/2014/main" id="{2ABC5E46-85E1-4402-B8DA-0E3E9C8F11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FAD46017-E117-403C-B3EF-8CA263E445D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00A4BF-8C98-48B2-B2F6-B3318735485A}" type="slidenum">
              <a:rPr lang="en-US" altLang="en-US"/>
              <a:pPr/>
              <a:t>28</a:t>
            </a:fld>
            <a:endParaRPr lang="en-US" altLang="en-US"/>
          </a:p>
        </p:txBody>
      </p:sp>
      <p:sp>
        <p:nvSpPr>
          <p:cNvPr id="60418" name="Rectangle 2">
            <a:extLst>
              <a:ext uri="{FF2B5EF4-FFF2-40B4-BE49-F238E27FC236}">
                <a16:creationId xmlns:a16="http://schemas.microsoft.com/office/drawing/2014/main" id="{EEBF51D6-5B24-4379-ADAC-E03862E4848A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Rectangle 3">
            <a:extLst>
              <a:ext uri="{FF2B5EF4-FFF2-40B4-BE49-F238E27FC236}">
                <a16:creationId xmlns:a16="http://schemas.microsoft.com/office/drawing/2014/main" id="{553325E1-652A-41D5-BA2C-534FBD6B2C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1B65E28B-AFBD-44C7-B8AE-89C67F32003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683CF52-1BF2-40DE-B0FF-C784069119C0}" type="slidenum">
              <a:rPr lang="en-US" altLang="en-US"/>
              <a:pPr/>
              <a:t>4</a:t>
            </a:fld>
            <a:endParaRPr lang="en-US" altLang="en-US"/>
          </a:p>
        </p:txBody>
      </p:sp>
      <p:sp>
        <p:nvSpPr>
          <p:cNvPr id="9218" name="Rectangle 2">
            <a:extLst>
              <a:ext uri="{FF2B5EF4-FFF2-40B4-BE49-F238E27FC236}">
                <a16:creationId xmlns:a16="http://schemas.microsoft.com/office/drawing/2014/main" id="{A7A2C432-2E83-4A6A-B980-C04C9F78FBE6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09F01765-6561-4BE0-AAFC-917DD5068A1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671DA09F-25A8-421D-8366-35B981EE69C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5AC049-2754-47C8-9257-977E3A5AAA60}" type="slidenum">
              <a:rPr lang="en-US" altLang="en-US"/>
              <a:pPr/>
              <a:t>5</a:t>
            </a:fld>
            <a:endParaRPr lang="en-US" altLang="en-US"/>
          </a:p>
        </p:txBody>
      </p:sp>
      <p:sp>
        <p:nvSpPr>
          <p:cNvPr id="11266" name="Rectangle 2">
            <a:extLst>
              <a:ext uri="{FF2B5EF4-FFF2-40B4-BE49-F238E27FC236}">
                <a16:creationId xmlns:a16="http://schemas.microsoft.com/office/drawing/2014/main" id="{63B5E23F-FA0E-4F61-9960-9398004EA347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7EF1A7BB-5E41-41FE-800A-159441D31B5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990A108B-3316-4C5E-A45A-1E2EAE5A466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0281AC-7D5F-4B1F-BDDE-2452A11EF0EC}" type="slidenum">
              <a:rPr lang="en-US" altLang="en-US"/>
              <a:pPr/>
              <a:t>6</a:t>
            </a:fld>
            <a:endParaRPr lang="en-US" altLang="en-US"/>
          </a:p>
        </p:txBody>
      </p:sp>
      <p:sp>
        <p:nvSpPr>
          <p:cNvPr id="15362" name="Rectangle 2">
            <a:extLst>
              <a:ext uri="{FF2B5EF4-FFF2-40B4-BE49-F238E27FC236}">
                <a16:creationId xmlns:a16="http://schemas.microsoft.com/office/drawing/2014/main" id="{DAACD528-BE5A-47BA-8126-0E2A74028307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8DA7D5CF-7432-4C78-A237-28E058AC5F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10A30E4B-AE05-4F4A-AE83-B4E654C7128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56E125-958C-4DB7-A006-68459E6A5323}" type="slidenum">
              <a:rPr lang="en-US" altLang="en-US"/>
              <a:pPr/>
              <a:t>7</a:t>
            </a:fld>
            <a:endParaRPr lang="en-US" altLang="en-US"/>
          </a:p>
        </p:txBody>
      </p:sp>
      <p:sp>
        <p:nvSpPr>
          <p:cNvPr id="17410" name="Rectangle 2">
            <a:extLst>
              <a:ext uri="{FF2B5EF4-FFF2-40B4-BE49-F238E27FC236}">
                <a16:creationId xmlns:a16="http://schemas.microsoft.com/office/drawing/2014/main" id="{146B4C26-596C-468C-8BF3-2DA5140F134F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A52CB635-F8F9-4B3C-BFDB-3D89BE3B9A5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D474902B-66B8-4237-9BBB-D0AA27B28D2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43F9868-CB38-4739-8674-B44D2D589385}" type="slidenum">
              <a:rPr lang="en-US" altLang="en-US"/>
              <a:pPr/>
              <a:t>8</a:t>
            </a:fld>
            <a:endParaRPr lang="en-US" altLang="en-US"/>
          </a:p>
        </p:txBody>
      </p:sp>
      <p:sp>
        <p:nvSpPr>
          <p:cNvPr id="19458" name="Rectangle 2">
            <a:extLst>
              <a:ext uri="{FF2B5EF4-FFF2-40B4-BE49-F238E27FC236}">
                <a16:creationId xmlns:a16="http://schemas.microsoft.com/office/drawing/2014/main" id="{00B3EDBF-2098-4160-ACAC-B32B4846C854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BAA5BA83-F3A6-4BDE-AD10-CB0965CC49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0C6480C3-4F82-4AFB-8046-5FF7218CF5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77D563-4B6F-48F8-9F20-23F9D93DDFBC}" type="slidenum">
              <a:rPr lang="en-US" altLang="en-US"/>
              <a:pPr/>
              <a:t>9</a:t>
            </a:fld>
            <a:endParaRPr lang="en-US" altLang="en-US"/>
          </a:p>
        </p:txBody>
      </p:sp>
      <p:sp>
        <p:nvSpPr>
          <p:cNvPr id="21506" name="Rectangle 2">
            <a:extLst>
              <a:ext uri="{FF2B5EF4-FFF2-40B4-BE49-F238E27FC236}">
                <a16:creationId xmlns:a16="http://schemas.microsoft.com/office/drawing/2014/main" id="{CA27431C-6610-4E93-A4C3-E6203C859AD5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2627AF29-00F7-47D7-9B70-AB0A026EBF7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E90EFE49-8DE7-4154-9F9C-CA31C37360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DF7EBAD-2AE5-4D4E-AC62-46C76FFEC205}" type="slidenum">
              <a:rPr lang="en-US" altLang="en-US"/>
              <a:pPr/>
              <a:t>10</a:t>
            </a:fld>
            <a:endParaRPr lang="en-US" altLang="en-US"/>
          </a:p>
        </p:txBody>
      </p:sp>
      <p:sp>
        <p:nvSpPr>
          <p:cNvPr id="23554" name="Rectangle 2">
            <a:extLst>
              <a:ext uri="{FF2B5EF4-FFF2-40B4-BE49-F238E27FC236}">
                <a16:creationId xmlns:a16="http://schemas.microsoft.com/office/drawing/2014/main" id="{E42A93C2-1FB8-482D-BB11-570B501BC61E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143D51FF-E994-4D84-A836-6C9CEF1730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89621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8834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0723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dirty="0"/>
              <a:t>6/8/2022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5052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764DE79-268F-4C1A-8933-263129D2AF90}" type="datetimeFigureOut">
              <a:rPr lang="en-US" smtClean="0"/>
              <a:t>6/8/2022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9573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8663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6/8/2022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6018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780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6/8/2022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9881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005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6/8/2022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8150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6/8/2022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662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1.jpeg"/><Relationship Id="rId7" Type="http://schemas.microsoft.com/office/2007/relationships/hdphoto" Target="../media/hdphoto1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image" Target="../media/image11.pn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3.png"/><Relationship Id="rId12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12.png"/><Relationship Id="rId5" Type="http://schemas.openxmlformats.org/officeDocument/2006/relationships/image" Target="../media/image7.png"/><Relationship Id="rId15" Type="http://schemas.openxmlformats.org/officeDocument/2006/relationships/image" Target="../media/image15.png"/><Relationship Id="rId10" Type="http://schemas.openxmlformats.org/officeDocument/2006/relationships/oleObject" Target="../embeddings/oleObject12.bin"/><Relationship Id="rId4" Type="http://schemas.openxmlformats.org/officeDocument/2006/relationships/oleObject" Target="../embeddings/oleObject9.bin"/><Relationship Id="rId9" Type="http://schemas.openxmlformats.org/officeDocument/2006/relationships/image" Target="../media/image14.png"/><Relationship Id="rId14" Type="http://schemas.openxmlformats.org/officeDocument/2006/relationships/oleObject" Target="../embeddings/oleObject14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6.bin"/><Relationship Id="rId5" Type="http://schemas.openxmlformats.org/officeDocument/2006/relationships/image" Target="../media/image7.png"/><Relationship Id="rId4" Type="http://schemas.openxmlformats.org/officeDocument/2006/relationships/oleObject" Target="../embeddings/oleObject15.bin"/><Relationship Id="rId9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9.bin"/><Relationship Id="rId5" Type="http://schemas.openxmlformats.org/officeDocument/2006/relationships/image" Target="../media/image7.png"/><Relationship Id="rId4" Type="http://schemas.openxmlformats.org/officeDocument/2006/relationships/oleObject" Target="../embeddings/oleObject18.bin"/><Relationship Id="rId9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2.bin"/><Relationship Id="rId5" Type="http://schemas.openxmlformats.org/officeDocument/2006/relationships/image" Target="../media/image7.png"/><Relationship Id="rId4" Type="http://schemas.openxmlformats.org/officeDocument/2006/relationships/oleObject" Target="../embeddings/oleObject21.bin"/><Relationship Id="rId9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7.png"/><Relationship Id="rId4" Type="http://schemas.openxmlformats.org/officeDocument/2006/relationships/oleObject" Target="../embeddings/oleObject24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0.xml"/><Relationship Id="rId3" Type="http://schemas.openxmlformats.org/officeDocument/2006/relationships/image" Target="../media/image4.png"/><Relationship Id="rId7" Type="http://schemas.openxmlformats.org/officeDocument/2006/relationships/diagramQuickStyle" Target="../diagrams/quickStyle10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0.xml"/><Relationship Id="rId5" Type="http://schemas.openxmlformats.org/officeDocument/2006/relationships/diagramData" Target="../diagrams/data10.xml"/><Relationship Id="rId4" Type="http://schemas.microsoft.com/office/2007/relationships/hdphoto" Target="../media/hdphoto2.wdp"/><Relationship Id="rId9" Type="http://schemas.microsoft.com/office/2007/relationships/diagramDrawing" Target="../diagrams/drawing10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6.bin"/><Relationship Id="rId5" Type="http://schemas.openxmlformats.org/officeDocument/2006/relationships/image" Target="../media/image7.png"/><Relationship Id="rId4" Type="http://schemas.openxmlformats.org/officeDocument/2006/relationships/oleObject" Target="../embeddings/oleObject25.bin"/><Relationship Id="rId9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13" Type="http://schemas.openxmlformats.org/officeDocument/2006/relationships/image" Target="../media/image10.png"/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18.png"/><Relationship Id="rId12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9.bin"/><Relationship Id="rId11" Type="http://schemas.openxmlformats.org/officeDocument/2006/relationships/image" Target="../media/image20.png"/><Relationship Id="rId5" Type="http://schemas.openxmlformats.org/officeDocument/2006/relationships/image" Target="../media/image7.png"/><Relationship Id="rId10" Type="http://schemas.openxmlformats.org/officeDocument/2006/relationships/oleObject" Target="../embeddings/oleObject31.bin"/><Relationship Id="rId4" Type="http://schemas.openxmlformats.org/officeDocument/2006/relationships/oleObject" Target="../embeddings/oleObject28.bin"/><Relationship Id="rId9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13" Type="http://schemas.openxmlformats.org/officeDocument/2006/relationships/oleObject" Target="../embeddings/oleObject38.bin"/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21.png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4.bin"/><Relationship Id="rId11" Type="http://schemas.openxmlformats.org/officeDocument/2006/relationships/oleObject" Target="../embeddings/oleObject37.bin"/><Relationship Id="rId5" Type="http://schemas.openxmlformats.org/officeDocument/2006/relationships/image" Target="../media/image7.png"/><Relationship Id="rId10" Type="http://schemas.openxmlformats.org/officeDocument/2006/relationships/oleObject" Target="../embeddings/oleObject36.bin"/><Relationship Id="rId4" Type="http://schemas.openxmlformats.org/officeDocument/2006/relationships/oleObject" Target="../embeddings/oleObject33.bin"/><Relationship Id="rId9" Type="http://schemas.openxmlformats.org/officeDocument/2006/relationships/image" Target="../media/image22.png"/><Relationship Id="rId1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13" Type="http://schemas.openxmlformats.org/officeDocument/2006/relationships/image" Target="../media/image10.png"/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21.png"/><Relationship Id="rId12" Type="http://schemas.openxmlformats.org/officeDocument/2006/relationships/oleObject" Target="../embeddings/oleObject4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40.bin"/><Relationship Id="rId11" Type="http://schemas.openxmlformats.org/officeDocument/2006/relationships/image" Target="../media/image23.png"/><Relationship Id="rId5" Type="http://schemas.openxmlformats.org/officeDocument/2006/relationships/image" Target="../media/image7.png"/><Relationship Id="rId10" Type="http://schemas.openxmlformats.org/officeDocument/2006/relationships/oleObject" Target="../embeddings/oleObject42.bin"/><Relationship Id="rId4" Type="http://schemas.openxmlformats.org/officeDocument/2006/relationships/oleObject" Target="../embeddings/oleObject39.bin"/><Relationship Id="rId9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26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microsoft.com/office/2007/relationships/hdphoto" Target="../media/hdphoto1.wdp"/><Relationship Id="rId9" Type="http://schemas.microsoft.com/office/2007/relationships/diagramDrawing" Target="../diagrams/drawin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7.png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4.pn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microsoft.com/office/2007/relationships/hdphoto" Target="../media/hdphoto2.wdp"/><Relationship Id="rId9" Type="http://schemas.microsoft.com/office/2007/relationships/diagramDrawing" Target="../diagrams/drawing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7.png"/><Relationship Id="rId4" Type="http://schemas.openxmlformats.org/officeDocument/2006/relationships/oleObject" Target="../embeddings/oleObject3.bin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7.png"/><Relationship Id="rId4" Type="http://schemas.openxmlformats.org/officeDocument/2006/relationships/oleObject" Target="../embeddings/oleObject6.bin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1">
                <a:tint val="75000"/>
                <a:shade val="58000"/>
                <a:satMod val="120000"/>
              </a:schemeClr>
              <a:schemeClr val="bg1">
                <a:tint val="50000"/>
                <a:shade val="96000"/>
              </a:schemeClr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" name="Rectangle 3081">
            <a:extLst>
              <a:ext uri="{FF2B5EF4-FFF2-40B4-BE49-F238E27FC236}">
                <a16:creationId xmlns:a16="http://schemas.microsoft.com/office/drawing/2014/main" id="{7049A7D3-684C-4C59-A4B6-7B308A6AD3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84" name="Rectangle 3083">
            <a:extLst>
              <a:ext uri="{FF2B5EF4-FFF2-40B4-BE49-F238E27FC236}">
                <a16:creationId xmlns:a16="http://schemas.microsoft.com/office/drawing/2014/main" id="{D7B1087B-C592-40E7-B532-60B453A2FE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86" name="Rectangle 3085">
            <a:extLst>
              <a:ext uri="{FF2B5EF4-FFF2-40B4-BE49-F238E27FC236}">
                <a16:creationId xmlns:a16="http://schemas.microsoft.com/office/drawing/2014/main" id="{14AE7447-E8F8-4A0F-9E3D-94842BFF88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88" name="Group 3087">
            <a:extLst>
              <a:ext uri="{FF2B5EF4-FFF2-40B4-BE49-F238E27FC236}">
                <a16:creationId xmlns:a16="http://schemas.microsoft.com/office/drawing/2014/main" id="{85981F80-69EE-4E2B-82A8-47FDFD7720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3089" name="Oval 3088">
              <a:extLst>
                <a:ext uri="{FF2B5EF4-FFF2-40B4-BE49-F238E27FC236}">
                  <a16:creationId xmlns:a16="http://schemas.microsoft.com/office/drawing/2014/main" id="{46CE0473-0B07-47EE-A016-EBD87F2C8C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6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3090" name="Oval 3089">
              <a:extLst>
                <a:ext uri="{FF2B5EF4-FFF2-40B4-BE49-F238E27FC236}">
                  <a16:creationId xmlns:a16="http://schemas.microsoft.com/office/drawing/2014/main" id="{EDD0D1E4-DFCA-4DF0-9D37-571A5F529F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 useBgFill="1">
        <p:nvSpPr>
          <p:cNvPr id="3092" name="Rectangle 3091">
            <a:extLst>
              <a:ext uri="{FF2B5EF4-FFF2-40B4-BE49-F238E27FC236}">
                <a16:creationId xmlns:a16="http://schemas.microsoft.com/office/drawing/2014/main" id="{2A0E4E09-FC02-4ADC-951A-3FFA90B6FE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4" name="Rectangle 2">
            <a:extLst>
              <a:ext uri="{FF2B5EF4-FFF2-40B4-BE49-F238E27FC236}">
                <a16:creationId xmlns:a16="http://schemas.microsoft.com/office/drawing/2014/main" id="{01D7E89C-2E52-4D56-ABFE-78A2022680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556100" y="1360493"/>
            <a:ext cx="4972511" cy="3106732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80000"/>
              </a:lnSpc>
            </a:pPr>
            <a:r>
              <a:rPr lang="en-US" altLang="en-US" sz="7200">
                <a:solidFill>
                  <a:schemeClr val="tx1"/>
                </a:solidFill>
              </a:rPr>
              <a:t>Positioning : </a:t>
            </a:r>
            <a:br>
              <a:rPr lang="en-US" altLang="en-US" sz="7200">
                <a:solidFill>
                  <a:schemeClr val="tx1"/>
                </a:solidFill>
              </a:rPr>
            </a:br>
            <a:r>
              <a:rPr lang="en-US" altLang="en-US" sz="7200">
                <a:solidFill>
                  <a:schemeClr val="tx1"/>
                </a:solidFill>
              </a:rPr>
              <a:t>Two Official System</a:t>
            </a:r>
          </a:p>
        </p:txBody>
      </p:sp>
      <p:sp>
        <p:nvSpPr>
          <p:cNvPr id="3094" name="Freeform: Shape 3093">
            <a:extLst>
              <a:ext uri="{FF2B5EF4-FFF2-40B4-BE49-F238E27FC236}">
                <a16:creationId xmlns:a16="http://schemas.microsoft.com/office/drawing/2014/main" id="{14A1598B-1957-47CF-AAF4-F7A36DA0E7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3"/>
            <a:ext cx="6095695" cy="6857997"/>
          </a:xfrm>
          <a:custGeom>
            <a:avLst/>
            <a:gdLst>
              <a:gd name="connsiteX0" fmla="*/ 3435036 w 6095695"/>
              <a:gd name="connsiteY0" fmla="*/ 0 h 6857997"/>
              <a:gd name="connsiteX1" fmla="*/ 4198562 w 6095695"/>
              <a:gd name="connsiteY1" fmla="*/ 0 h 6857997"/>
              <a:gd name="connsiteX2" fmla="*/ 4365987 w 6095695"/>
              <a:gd name="connsiteY2" fmla="*/ 128761 h 6857997"/>
              <a:gd name="connsiteX3" fmla="*/ 6095695 w 6095695"/>
              <a:gd name="connsiteY3" fmla="*/ 3718209 h 6857997"/>
              <a:gd name="connsiteX4" fmla="*/ 4860911 w 6095695"/>
              <a:gd name="connsiteY4" fmla="*/ 6845880 h 6857997"/>
              <a:gd name="connsiteX5" fmla="*/ 4849107 w 6095695"/>
              <a:gd name="connsiteY5" fmla="*/ 6857997 h 6857997"/>
              <a:gd name="connsiteX6" fmla="*/ 4253869 w 6095695"/>
              <a:gd name="connsiteY6" fmla="*/ 6857997 h 6857997"/>
              <a:gd name="connsiteX7" fmla="*/ 4409441 w 6095695"/>
              <a:gd name="connsiteY7" fmla="*/ 6719623 h 6857997"/>
              <a:gd name="connsiteX8" fmla="*/ 5679794 w 6095695"/>
              <a:gd name="connsiteY8" fmla="*/ 3718209 h 6857997"/>
              <a:gd name="connsiteX9" fmla="*/ 3591563 w 6095695"/>
              <a:gd name="connsiteY9" fmla="*/ 88079 h 6857997"/>
              <a:gd name="connsiteX10" fmla="*/ 0 w 6095695"/>
              <a:gd name="connsiteY10" fmla="*/ 0 h 6857997"/>
              <a:gd name="connsiteX11" fmla="*/ 3177466 w 6095695"/>
              <a:gd name="connsiteY11" fmla="*/ 0 h 6857997"/>
              <a:gd name="connsiteX12" fmla="*/ 3353291 w 6095695"/>
              <a:gd name="connsiteY12" fmla="*/ 88129 h 6857997"/>
              <a:gd name="connsiteX13" fmla="*/ 5560965 w 6095695"/>
              <a:gd name="connsiteY13" fmla="*/ 3718209 h 6857997"/>
              <a:gd name="connsiteX14" fmla="*/ 4325417 w 6095695"/>
              <a:gd name="connsiteY14" fmla="*/ 6637392 h 6857997"/>
              <a:gd name="connsiteX15" fmla="*/ 4077394 w 6095695"/>
              <a:gd name="connsiteY15" fmla="*/ 6857997 h 6857997"/>
              <a:gd name="connsiteX16" fmla="*/ 0 w 6095695"/>
              <a:gd name="connsiteY16" fmla="*/ 6857997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095695" h="6857997">
                <a:moveTo>
                  <a:pt x="3435036" y="0"/>
                </a:moveTo>
                <a:lnTo>
                  <a:pt x="4198562" y="0"/>
                </a:lnTo>
                <a:lnTo>
                  <a:pt x="4365987" y="128761"/>
                </a:lnTo>
                <a:cubicBezTo>
                  <a:pt x="5422363" y="981944"/>
                  <a:pt x="6095695" y="2273123"/>
                  <a:pt x="6095695" y="3718209"/>
                </a:cubicBezTo>
                <a:cubicBezTo>
                  <a:pt x="6095695" y="4922447"/>
                  <a:pt x="5628104" y="6019805"/>
                  <a:pt x="4860911" y="6845880"/>
                </a:cubicBezTo>
                <a:lnTo>
                  <a:pt x="4849107" y="6857997"/>
                </a:lnTo>
                <a:lnTo>
                  <a:pt x="4253869" y="6857997"/>
                </a:lnTo>
                <a:lnTo>
                  <a:pt x="4409441" y="6719623"/>
                </a:lnTo>
                <a:cubicBezTo>
                  <a:pt x="5194330" y="5951494"/>
                  <a:pt x="5679794" y="4890334"/>
                  <a:pt x="5679794" y="3718209"/>
                </a:cubicBezTo>
                <a:cubicBezTo>
                  <a:pt x="5679794" y="2179795"/>
                  <a:pt x="4843506" y="832535"/>
                  <a:pt x="3591563" y="88079"/>
                </a:cubicBezTo>
                <a:close/>
                <a:moveTo>
                  <a:pt x="0" y="0"/>
                </a:moveTo>
                <a:lnTo>
                  <a:pt x="3177466" y="0"/>
                </a:lnTo>
                <a:lnTo>
                  <a:pt x="3353291" y="88129"/>
                </a:lnTo>
                <a:cubicBezTo>
                  <a:pt x="4668281" y="787221"/>
                  <a:pt x="5560965" y="2150692"/>
                  <a:pt x="5560965" y="3718209"/>
                </a:cubicBezTo>
                <a:cubicBezTo>
                  <a:pt x="5560965" y="4858221"/>
                  <a:pt x="5088802" y="5890308"/>
                  <a:pt x="4325417" y="6637392"/>
                </a:cubicBezTo>
                <a:lnTo>
                  <a:pt x="4077394" y="6857997"/>
                </a:lnTo>
                <a:lnTo>
                  <a:pt x="0" y="685799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077" name="Picture 5">
            <a:extLst>
              <a:ext uri="{FF2B5EF4-FFF2-40B4-BE49-F238E27FC236}">
                <a16:creationId xmlns:a16="http://schemas.microsoft.com/office/drawing/2014/main" id="{11F6C217-CFAB-466F-91FF-684DCD55A3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0834" y="2395057"/>
            <a:ext cx="2918012" cy="183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26759537-A3C7-4B7B-BF64-E88FB38060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Positioning During Play</a:t>
            </a:r>
          </a:p>
        </p:txBody>
      </p:sp>
      <p:graphicFrame>
        <p:nvGraphicFramePr>
          <p:cNvPr id="2" name="Content Placeholder 1">
            <a:extLst>
              <a:ext uri="{FF2B5EF4-FFF2-40B4-BE49-F238E27FC236}">
                <a16:creationId xmlns:a16="http://schemas.microsoft.com/office/drawing/2014/main" id="{F0940833-5D00-4465-A1DA-63565CB02B1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7850454"/>
              </p:ext>
            </p:extLst>
          </p:nvPr>
        </p:nvGraphicFramePr>
        <p:xfrm>
          <a:off x="2362200" y="1752600"/>
          <a:ext cx="77724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>
            <a:extLst>
              <a:ext uri="{FF2B5EF4-FFF2-40B4-BE49-F238E27FC236}">
                <a16:creationId xmlns:a16="http://schemas.microsoft.com/office/drawing/2014/main" id="{D996E547-A23A-4504-8B21-87D522CD7E96}"/>
              </a:ext>
            </a:extLst>
          </p:cNvPr>
          <p:cNvGraphicFramePr>
            <a:graphicFrameLocks/>
          </p:cNvGraphicFramePr>
          <p:nvPr/>
        </p:nvGraphicFramePr>
        <p:xfrm>
          <a:off x="2971800" y="615950"/>
          <a:ext cx="6096000" cy="608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Clip" r:id="rId4" imgW="17142857" imgH="17019048" progId="MS_ClipArt_Gallery.2">
                  <p:embed/>
                </p:oleObj>
              </mc:Choice>
              <mc:Fallback>
                <p:oleObj name="Clip" r:id="rId4" imgW="17142857" imgH="17019048" progId="MS_ClipArt_Gallery.2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615950"/>
                        <a:ext cx="6096000" cy="608965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2" name="Line 6">
            <a:extLst>
              <a:ext uri="{FF2B5EF4-FFF2-40B4-BE49-F238E27FC236}">
                <a16:creationId xmlns:a16="http://schemas.microsoft.com/office/drawing/2014/main" id="{17DA5172-1F68-40BD-B2EF-6BCB28A1B42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500814" y="1327150"/>
            <a:ext cx="839787" cy="3227388"/>
          </a:xfrm>
          <a:prstGeom prst="line">
            <a:avLst/>
          </a:prstGeom>
          <a:noFill/>
          <a:ln w="76200">
            <a:solidFill>
              <a:srgbClr val="FF6600"/>
            </a:solidFill>
            <a:round/>
            <a:headEnd type="oval" w="med" len="med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3" name="Rectangle 7">
            <a:extLst>
              <a:ext uri="{FF2B5EF4-FFF2-40B4-BE49-F238E27FC236}">
                <a16:creationId xmlns:a16="http://schemas.microsoft.com/office/drawing/2014/main" id="{E356608D-E9E3-4241-9A94-A831C8E234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62664" y="2959101"/>
            <a:ext cx="732573" cy="462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altLang="en-US">
                <a:solidFill>
                  <a:srgbClr val="FF6600"/>
                </a:solidFill>
              </a:rPr>
              <a:t>Play</a:t>
            </a:r>
          </a:p>
        </p:txBody>
      </p:sp>
      <p:graphicFrame>
        <p:nvGraphicFramePr>
          <p:cNvPr id="24584" name="Object 8">
            <a:extLst>
              <a:ext uri="{FF2B5EF4-FFF2-40B4-BE49-F238E27FC236}">
                <a16:creationId xmlns:a16="http://schemas.microsoft.com/office/drawing/2014/main" id="{874FE8D2-9BD3-43B5-8B2F-CB6F02CBAFD2}"/>
              </a:ext>
            </a:extLst>
          </p:cNvPr>
          <p:cNvGraphicFramePr>
            <a:graphicFrameLocks/>
          </p:cNvGraphicFramePr>
          <p:nvPr/>
        </p:nvGraphicFramePr>
        <p:xfrm>
          <a:off x="8180388" y="4643439"/>
          <a:ext cx="336550" cy="846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Clip" r:id="rId6" imgW="1047583" imgH="2076161" progId="MS_ClipArt_Gallery.2">
                  <p:embed/>
                </p:oleObj>
              </mc:Choice>
              <mc:Fallback>
                <p:oleObj name="Clip" r:id="rId6" imgW="1047583" imgH="2076161" progId="MS_ClipArt_Gallery.2">
                  <p:embed/>
                  <p:pic>
                    <p:nvPicPr>
                      <p:cNvPr id="0" name="Object 8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80388" y="4643439"/>
                        <a:ext cx="336550" cy="846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5" name="Line 9">
            <a:extLst>
              <a:ext uri="{FF2B5EF4-FFF2-40B4-BE49-F238E27FC236}">
                <a16:creationId xmlns:a16="http://schemas.microsoft.com/office/drawing/2014/main" id="{E8D0E79E-476A-4AF4-ABE6-62EF5F5E42A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8012113" y="2671764"/>
            <a:ext cx="252412" cy="1919287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24586" name="Object 10">
            <a:extLst>
              <a:ext uri="{FF2B5EF4-FFF2-40B4-BE49-F238E27FC236}">
                <a16:creationId xmlns:a16="http://schemas.microsoft.com/office/drawing/2014/main" id="{114C5B1B-EDC4-4748-8070-85DC5F897A7C}"/>
              </a:ext>
            </a:extLst>
          </p:cNvPr>
          <p:cNvGraphicFramePr>
            <a:graphicFrameLocks/>
          </p:cNvGraphicFramePr>
          <p:nvPr/>
        </p:nvGraphicFramePr>
        <p:xfrm>
          <a:off x="4148139" y="1684339"/>
          <a:ext cx="496887" cy="846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Clip" r:id="rId8" imgW="1500127" imgH="2012782" progId="MS_ClipArt_Gallery.2">
                  <p:embed/>
                </p:oleObj>
              </mc:Choice>
              <mc:Fallback>
                <p:oleObj name="Clip" r:id="rId8" imgW="1500127" imgH="2012782" progId="MS_ClipArt_Gallery.2">
                  <p:embed/>
                  <p:pic>
                    <p:nvPicPr>
                      <p:cNvPr id="0" name="Object 10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8139" y="1684339"/>
                        <a:ext cx="496887" cy="846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7" name="Arc 11">
            <a:extLst>
              <a:ext uri="{FF2B5EF4-FFF2-40B4-BE49-F238E27FC236}">
                <a16:creationId xmlns:a16="http://schemas.microsoft.com/office/drawing/2014/main" id="{14820322-EA48-433D-B3EF-1CA94CB42EED}"/>
              </a:ext>
            </a:extLst>
          </p:cNvPr>
          <p:cNvSpPr>
            <a:spLocks/>
          </p:cNvSpPr>
          <p:nvPr/>
        </p:nvSpPr>
        <p:spPr bwMode="auto">
          <a:xfrm>
            <a:off x="4484689" y="1327150"/>
            <a:ext cx="503237" cy="179388"/>
          </a:xfrm>
          <a:custGeom>
            <a:avLst/>
            <a:gdLst>
              <a:gd name="G0" fmla="+- 21259 0 0"/>
              <a:gd name="G1" fmla="+- 21600 0 0"/>
              <a:gd name="G2" fmla="+- 21600 0 0"/>
              <a:gd name="T0" fmla="*/ 0 w 21259"/>
              <a:gd name="T1" fmla="*/ 17780 h 21600"/>
              <a:gd name="T2" fmla="*/ 21214 w 21259"/>
              <a:gd name="T3" fmla="*/ 0 h 21600"/>
              <a:gd name="T4" fmla="*/ 21259 w 21259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259" h="21600" fill="none" extrusionOk="0">
                <a:moveTo>
                  <a:pt x="-1" y="17779"/>
                </a:moveTo>
                <a:cubicBezTo>
                  <a:pt x="1845" y="7505"/>
                  <a:pt x="10775" y="21"/>
                  <a:pt x="21214" y="0"/>
                </a:cubicBezTo>
              </a:path>
              <a:path w="21259" h="21600" stroke="0" extrusionOk="0">
                <a:moveTo>
                  <a:pt x="-1" y="17779"/>
                </a:moveTo>
                <a:cubicBezTo>
                  <a:pt x="1845" y="7505"/>
                  <a:pt x="10775" y="21"/>
                  <a:pt x="21214" y="0"/>
                </a:cubicBezTo>
                <a:lnTo>
                  <a:pt x="21259" y="21600"/>
                </a:lnTo>
                <a:close/>
              </a:path>
            </a:pathLst>
          </a:custGeom>
          <a:noFill/>
          <a:ln w="50800" cap="rnd">
            <a:solidFill>
              <a:srgbClr val="FF0000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24588" name="Object 12">
            <a:extLst>
              <a:ext uri="{FF2B5EF4-FFF2-40B4-BE49-F238E27FC236}">
                <a16:creationId xmlns:a16="http://schemas.microsoft.com/office/drawing/2014/main" id="{3B9D7F88-3B8F-4445-BECA-84B49938CC79}"/>
              </a:ext>
            </a:extLst>
          </p:cNvPr>
          <p:cNvGraphicFramePr>
            <a:graphicFrameLocks/>
          </p:cNvGraphicFramePr>
          <p:nvPr/>
        </p:nvGraphicFramePr>
        <p:xfrm>
          <a:off x="4987926" y="609600"/>
          <a:ext cx="252413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Clip" r:id="rId10" imgW="720731" imgH="2000169" progId="MS_ClipArt_Gallery.2">
                  <p:embed/>
                </p:oleObj>
              </mc:Choice>
              <mc:Fallback>
                <p:oleObj name="Clip" r:id="rId10" imgW="720731" imgH="2000169" progId="MS_ClipArt_Gallery.2">
                  <p:embed/>
                  <p:pic>
                    <p:nvPicPr>
                      <p:cNvPr id="0" name="Object 12"/>
                      <p:cNvPicPr>
                        <a:picLocks noChangeArrowheads="1"/>
                      </p:cNvPicPr>
                      <p:nvPr/>
                    </p:nvPicPr>
                    <p:blipFill>
                      <a:blip r:embed="rId11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7926" y="609600"/>
                        <a:ext cx="252413" cy="844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9" name="Object 13">
            <a:extLst>
              <a:ext uri="{FF2B5EF4-FFF2-40B4-BE49-F238E27FC236}">
                <a16:creationId xmlns:a16="http://schemas.microsoft.com/office/drawing/2014/main" id="{F5AE4A79-8FDC-4AAE-B510-84584AA29B85}"/>
              </a:ext>
            </a:extLst>
          </p:cNvPr>
          <p:cNvGraphicFramePr>
            <a:graphicFrameLocks/>
          </p:cNvGraphicFramePr>
          <p:nvPr/>
        </p:nvGraphicFramePr>
        <p:xfrm>
          <a:off x="7677151" y="1885950"/>
          <a:ext cx="250825" cy="896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Clip" r:id="rId12" imgW="714243" imgH="2239905" progId="MS_ClipArt_Gallery.2">
                  <p:embed/>
                </p:oleObj>
              </mc:Choice>
              <mc:Fallback>
                <p:oleObj name="Clip" r:id="rId12" imgW="714243" imgH="2239905" progId="MS_ClipArt_Gallery.2">
                  <p:embed/>
                  <p:pic>
                    <p:nvPicPr>
                      <p:cNvPr id="0" name="Object 13"/>
                      <p:cNvPicPr>
                        <a:picLocks noChangeArrowheads="1"/>
                      </p:cNvPicPr>
                      <p:nvPr/>
                    </p:nvPicPr>
                    <p:blipFill>
                      <a:blip r:embed="rId13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77151" y="1885950"/>
                        <a:ext cx="250825" cy="896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90" name="AutoShape 14">
            <a:extLst>
              <a:ext uri="{FF2B5EF4-FFF2-40B4-BE49-F238E27FC236}">
                <a16:creationId xmlns:a16="http://schemas.microsoft.com/office/drawing/2014/main" id="{F3420216-70D6-4221-9DBD-F4554616A5F9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4148139" y="2940051"/>
            <a:ext cx="168275" cy="449263"/>
          </a:xfrm>
          <a:prstGeom prst="curvedRightArrow">
            <a:avLst>
              <a:gd name="adj1" fmla="val 53396"/>
              <a:gd name="adj2" fmla="val 106793"/>
              <a:gd name="adj3" fmla="val 33333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591" name="AutoShape 15">
            <a:extLst>
              <a:ext uri="{FF2B5EF4-FFF2-40B4-BE49-F238E27FC236}">
                <a16:creationId xmlns:a16="http://schemas.microsoft.com/office/drawing/2014/main" id="{56D441B2-CE63-4338-9F85-3FEC72513D7D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4316414" y="2682876"/>
            <a:ext cx="168275" cy="447675"/>
          </a:xfrm>
          <a:prstGeom prst="curvedRightArrow">
            <a:avLst>
              <a:gd name="adj1" fmla="val 53208"/>
              <a:gd name="adj2" fmla="val 106415"/>
              <a:gd name="adj3" fmla="val 33333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592" name="AutoShape 16">
            <a:extLst>
              <a:ext uri="{FF2B5EF4-FFF2-40B4-BE49-F238E27FC236}">
                <a16:creationId xmlns:a16="http://schemas.microsoft.com/office/drawing/2014/main" id="{7E556F52-8B6A-4157-8B56-F37D3C69D0F4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4157664" y="2492376"/>
            <a:ext cx="168275" cy="447675"/>
          </a:xfrm>
          <a:prstGeom prst="curvedRightArrow">
            <a:avLst>
              <a:gd name="adj1" fmla="val 53208"/>
              <a:gd name="adj2" fmla="val 106415"/>
              <a:gd name="adj3" fmla="val 33333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24579" name="Object 3">
            <a:extLst>
              <a:ext uri="{FF2B5EF4-FFF2-40B4-BE49-F238E27FC236}">
                <a16:creationId xmlns:a16="http://schemas.microsoft.com/office/drawing/2014/main" id="{B559D914-DEEE-4227-A7AF-B35D4B105D50}"/>
              </a:ext>
            </a:extLst>
          </p:cNvPr>
          <p:cNvGraphicFramePr>
            <a:graphicFrameLocks/>
          </p:cNvGraphicFramePr>
          <p:nvPr/>
        </p:nvGraphicFramePr>
        <p:xfrm>
          <a:off x="3776664" y="3124201"/>
          <a:ext cx="509587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Clip" r:id="rId14" imgW="3809524" imgH="5714286" progId="MS_ClipArt_Gallery.2">
                  <p:embed/>
                </p:oleObj>
              </mc:Choice>
              <mc:Fallback>
                <p:oleObj name="Clip" r:id="rId14" imgW="3809524" imgH="5714286" progId="MS_ClipArt_Gallery.2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5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6664" y="3124201"/>
                        <a:ext cx="509587" cy="873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0C175B5C-8B69-4FE3-8D0D-9BE74EF4F2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Positioning During Play</a:t>
            </a:r>
          </a:p>
        </p:txBody>
      </p:sp>
      <p:graphicFrame>
        <p:nvGraphicFramePr>
          <p:cNvPr id="2" name="Content Placeholder 1">
            <a:extLst>
              <a:ext uri="{FF2B5EF4-FFF2-40B4-BE49-F238E27FC236}">
                <a16:creationId xmlns:a16="http://schemas.microsoft.com/office/drawing/2014/main" id="{831F1D8F-D48D-4ACB-B7D5-6E4340CAB3C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591720"/>
              </p:ext>
            </p:extLst>
          </p:nvPr>
        </p:nvGraphicFramePr>
        <p:xfrm>
          <a:off x="2590800" y="2049463"/>
          <a:ext cx="7315200" cy="28114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>
            <a:extLst>
              <a:ext uri="{FF2B5EF4-FFF2-40B4-BE49-F238E27FC236}">
                <a16:creationId xmlns:a16="http://schemas.microsoft.com/office/drawing/2014/main" id="{360CE0FE-7C4A-4E70-BFEC-9A37CCE78430}"/>
              </a:ext>
            </a:extLst>
          </p:cNvPr>
          <p:cNvGraphicFramePr>
            <a:graphicFrameLocks/>
          </p:cNvGraphicFramePr>
          <p:nvPr/>
        </p:nvGraphicFramePr>
        <p:xfrm>
          <a:off x="2667000" y="838200"/>
          <a:ext cx="5715000" cy="5862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Clip" r:id="rId4" imgW="17142857" imgH="17019048" progId="MS_ClipArt_Gallery.2">
                  <p:embed/>
                </p:oleObj>
              </mc:Choice>
              <mc:Fallback>
                <p:oleObj name="Clip" r:id="rId4" imgW="17142857" imgH="17019048" progId="MS_ClipArt_Gallery.2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838200"/>
                        <a:ext cx="5715000" cy="5862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5" name="Object 3">
            <a:extLst>
              <a:ext uri="{FF2B5EF4-FFF2-40B4-BE49-F238E27FC236}">
                <a16:creationId xmlns:a16="http://schemas.microsoft.com/office/drawing/2014/main" id="{EDE23E5B-A5D6-4495-A137-BFC98AA99055}"/>
              </a:ext>
            </a:extLst>
          </p:cNvPr>
          <p:cNvGraphicFramePr>
            <a:graphicFrameLocks/>
          </p:cNvGraphicFramePr>
          <p:nvPr/>
        </p:nvGraphicFramePr>
        <p:xfrm>
          <a:off x="3783013" y="1714501"/>
          <a:ext cx="366712" cy="906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Clip" r:id="rId6" imgW="720731" imgH="2000169" progId="MS_ClipArt_Gallery.2">
                  <p:embed/>
                </p:oleObj>
              </mc:Choice>
              <mc:Fallback>
                <p:oleObj name="Clip" r:id="rId6" imgW="720731" imgH="2000169" progId="MS_ClipArt_Gallery.2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3013" y="1714501"/>
                        <a:ext cx="366712" cy="906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6" name="Object 4">
            <a:extLst>
              <a:ext uri="{FF2B5EF4-FFF2-40B4-BE49-F238E27FC236}">
                <a16:creationId xmlns:a16="http://schemas.microsoft.com/office/drawing/2014/main" id="{2F43D4A7-7307-4317-B70D-DE19D47980CA}"/>
              </a:ext>
            </a:extLst>
          </p:cNvPr>
          <p:cNvGraphicFramePr>
            <a:graphicFrameLocks/>
          </p:cNvGraphicFramePr>
          <p:nvPr/>
        </p:nvGraphicFramePr>
        <p:xfrm>
          <a:off x="7385051" y="3203575"/>
          <a:ext cx="365125" cy="1042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Clip" r:id="rId8" imgW="714243" imgH="2239905" progId="MS_ClipArt_Gallery.2">
                  <p:embed/>
                </p:oleObj>
              </mc:Choice>
              <mc:Fallback>
                <p:oleObj name="Clip" r:id="rId8" imgW="714243" imgH="2239905" progId="MS_ClipArt_Gallery.2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85051" y="3203575"/>
                        <a:ext cx="365125" cy="1042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77" name="Line 5">
            <a:extLst>
              <a:ext uri="{FF2B5EF4-FFF2-40B4-BE49-F238E27FC236}">
                <a16:creationId xmlns:a16="http://schemas.microsoft.com/office/drawing/2014/main" id="{56DBF579-325C-46A3-BF34-1B6498D8D2D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316539" y="2501901"/>
            <a:ext cx="306387" cy="525463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oval" w="med" len="med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678" name="Line 6">
            <a:extLst>
              <a:ext uri="{FF2B5EF4-FFF2-40B4-BE49-F238E27FC236}">
                <a16:creationId xmlns:a16="http://schemas.microsoft.com/office/drawing/2014/main" id="{EA18A70E-BA65-4736-8C75-AE06D08ADCBF}"/>
              </a:ext>
            </a:extLst>
          </p:cNvPr>
          <p:cNvSpPr>
            <a:spLocks noChangeShapeType="1"/>
          </p:cNvSpPr>
          <p:nvPr/>
        </p:nvSpPr>
        <p:spPr bwMode="auto">
          <a:xfrm>
            <a:off x="5316539" y="3027364"/>
            <a:ext cx="382587" cy="788987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oval" w="med" len="med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679" name="Rectangle 7">
            <a:extLst>
              <a:ext uri="{FF2B5EF4-FFF2-40B4-BE49-F238E27FC236}">
                <a16:creationId xmlns:a16="http://schemas.microsoft.com/office/drawing/2014/main" id="{4008F21F-0545-42CB-8622-4C5D152B7D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79914" y="2170114"/>
            <a:ext cx="732573" cy="462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altLang="en-US"/>
              <a:t>Play</a:t>
            </a:r>
          </a:p>
        </p:txBody>
      </p:sp>
      <p:sp>
        <p:nvSpPr>
          <p:cNvPr id="28680" name="Line 8">
            <a:extLst>
              <a:ext uri="{FF2B5EF4-FFF2-40B4-BE49-F238E27FC236}">
                <a16:creationId xmlns:a16="http://schemas.microsoft.com/office/drawing/2014/main" id="{37D390F4-AB7F-46FF-9F72-EA9D1466C20F}"/>
              </a:ext>
            </a:extLst>
          </p:cNvPr>
          <p:cNvSpPr>
            <a:spLocks noChangeShapeType="1"/>
          </p:cNvSpPr>
          <p:nvPr/>
        </p:nvSpPr>
        <p:spPr bwMode="auto">
          <a:xfrm>
            <a:off x="4319588" y="2589214"/>
            <a:ext cx="3065462" cy="1050925"/>
          </a:xfrm>
          <a:prstGeom prst="line">
            <a:avLst/>
          </a:prstGeom>
          <a:noFill/>
          <a:ln w="50800">
            <a:solidFill>
              <a:srgbClr val="FF6600"/>
            </a:solidFill>
            <a:prstDash val="sysDot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id="{8233718F-5FFC-4BF1-9AE7-3FEF7FB970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Positioning During Face-offs</a:t>
            </a:r>
          </a:p>
        </p:txBody>
      </p:sp>
      <p:graphicFrame>
        <p:nvGraphicFramePr>
          <p:cNvPr id="2" name="Content Placeholder 1">
            <a:extLst>
              <a:ext uri="{FF2B5EF4-FFF2-40B4-BE49-F238E27FC236}">
                <a16:creationId xmlns:a16="http://schemas.microsoft.com/office/drawing/2014/main" id="{C500C94B-D642-474E-A64B-3EC96116563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6050314"/>
              </p:ext>
            </p:extLst>
          </p:nvPr>
        </p:nvGraphicFramePr>
        <p:xfrm>
          <a:off x="1069975" y="2120900"/>
          <a:ext cx="10058400" cy="4051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>
            <a:extLst>
              <a:ext uri="{FF2B5EF4-FFF2-40B4-BE49-F238E27FC236}">
                <a16:creationId xmlns:a16="http://schemas.microsoft.com/office/drawing/2014/main" id="{3C0D8B6C-5DC8-43AC-9CC2-2F85A20C2D87}"/>
              </a:ext>
            </a:extLst>
          </p:cNvPr>
          <p:cNvGraphicFramePr>
            <a:graphicFrameLocks/>
          </p:cNvGraphicFramePr>
          <p:nvPr/>
        </p:nvGraphicFramePr>
        <p:xfrm>
          <a:off x="3200400" y="914400"/>
          <a:ext cx="5365750" cy="594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Clip" r:id="rId4" imgW="17142857" imgH="17019048" progId="MS_ClipArt_Gallery.2">
                  <p:embed/>
                </p:oleObj>
              </mc:Choice>
              <mc:Fallback>
                <p:oleObj name="Clip" r:id="rId4" imgW="17142857" imgH="17019048" progId="MS_ClipArt_Gallery.2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914400"/>
                        <a:ext cx="5365750" cy="594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71" name="Object 3">
            <a:extLst>
              <a:ext uri="{FF2B5EF4-FFF2-40B4-BE49-F238E27FC236}">
                <a16:creationId xmlns:a16="http://schemas.microsoft.com/office/drawing/2014/main" id="{F8AF6DFE-CE6E-4B8D-A231-FC17A7F1424C}"/>
              </a:ext>
            </a:extLst>
          </p:cNvPr>
          <p:cNvGraphicFramePr>
            <a:graphicFrameLocks/>
          </p:cNvGraphicFramePr>
          <p:nvPr/>
        </p:nvGraphicFramePr>
        <p:xfrm>
          <a:off x="6861175" y="2133601"/>
          <a:ext cx="317500" cy="89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Clip" r:id="rId6" imgW="879126" imgH="2593853" progId="MS_ClipArt_Gallery.2">
                  <p:embed/>
                </p:oleObj>
              </mc:Choice>
              <mc:Fallback>
                <p:oleObj name="Clip" r:id="rId6" imgW="879126" imgH="2593853" progId="MS_ClipArt_Gallery.2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61175" y="2133601"/>
                        <a:ext cx="317500" cy="892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72" name="Object 4">
            <a:extLst>
              <a:ext uri="{FF2B5EF4-FFF2-40B4-BE49-F238E27FC236}">
                <a16:creationId xmlns:a16="http://schemas.microsoft.com/office/drawing/2014/main" id="{576A6C1F-C89A-4024-89CF-7A050086A413}"/>
              </a:ext>
            </a:extLst>
          </p:cNvPr>
          <p:cNvGraphicFramePr>
            <a:graphicFrameLocks/>
          </p:cNvGraphicFramePr>
          <p:nvPr/>
        </p:nvGraphicFramePr>
        <p:xfrm>
          <a:off x="4314826" y="1981201"/>
          <a:ext cx="252413" cy="760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Clip" r:id="rId8" imgW="458647" imgH="1803277" progId="MS_ClipArt_Gallery.2">
                  <p:embed/>
                </p:oleObj>
              </mc:Choice>
              <mc:Fallback>
                <p:oleObj name="Clip" r:id="rId8" imgW="458647" imgH="1803277" progId="MS_ClipArt_Gallery.2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4826" y="1981201"/>
                        <a:ext cx="252413" cy="760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3" name="Line 5">
            <a:extLst>
              <a:ext uri="{FF2B5EF4-FFF2-40B4-BE49-F238E27FC236}">
                <a16:creationId xmlns:a16="http://schemas.microsoft.com/office/drawing/2014/main" id="{E965D144-50FA-440D-8FC8-488F6E2BE38A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145213" y="1708151"/>
            <a:ext cx="557212" cy="1331913"/>
          </a:xfrm>
          <a:prstGeom prst="line">
            <a:avLst/>
          </a:prstGeom>
          <a:noFill/>
          <a:ln w="76200">
            <a:solidFill>
              <a:srgbClr val="FF6600"/>
            </a:solidFill>
            <a:round/>
            <a:headEnd type="oval" w="med" len="med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74" name="Line 6">
            <a:extLst>
              <a:ext uri="{FF2B5EF4-FFF2-40B4-BE49-F238E27FC236}">
                <a16:creationId xmlns:a16="http://schemas.microsoft.com/office/drawing/2014/main" id="{BDAA0439-B9AB-46DA-8D70-BE765C02DD57}"/>
              </a:ext>
            </a:extLst>
          </p:cNvPr>
          <p:cNvSpPr>
            <a:spLocks noChangeShapeType="1"/>
          </p:cNvSpPr>
          <p:nvPr/>
        </p:nvSpPr>
        <p:spPr bwMode="auto">
          <a:xfrm>
            <a:off x="6702425" y="3040063"/>
            <a:ext cx="0" cy="976312"/>
          </a:xfrm>
          <a:prstGeom prst="line">
            <a:avLst/>
          </a:prstGeom>
          <a:noFill/>
          <a:ln w="76200">
            <a:solidFill>
              <a:srgbClr val="FF6600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75" name="Rectangle 7">
            <a:extLst>
              <a:ext uri="{FF2B5EF4-FFF2-40B4-BE49-F238E27FC236}">
                <a16:creationId xmlns:a16="http://schemas.microsoft.com/office/drawing/2014/main" id="{C2D90AFA-3905-482A-9BAD-1BF544A6E6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7376" y="2951164"/>
            <a:ext cx="732573" cy="462307"/>
          </a:xfrm>
          <a:prstGeom prst="rect">
            <a:avLst/>
          </a:pr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altLang="en-US"/>
              <a:t>Play</a:t>
            </a:r>
          </a:p>
        </p:txBody>
      </p:sp>
      <p:sp>
        <p:nvSpPr>
          <p:cNvPr id="32776" name="Line 8">
            <a:extLst>
              <a:ext uri="{FF2B5EF4-FFF2-40B4-BE49-F238E27FC236}">
                <a16:creationId xmlns:a16="http://schemas.microsoft.com/office/drawing/2014/main" id="{2799EF86-4D44-4908-98B7-18EC59BBC2E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235450" y="2862263"/>
            <a:ext cx="158750" cy="887412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77" name="Line 9">
            <a:extLst>
              <a:ext uri="{FF2B5EF4-FFF2-40B4-BE49-F238E27FC236}">
                <a16:creationId xmlns:a16="http://schemas.microsoft.com/office/drawing/2014/main" id="{3FD7C276-3600-4D3A-AB13-6A1746ACDFD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713289" y="1619251"/>
            <a:ext cx="79375" cy="887413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80" name="AutoShape 12">
            <a:extLst>
              <a:ext uri="{FF2B5EF4-FFF2-40B4-BE49-F238E27FC236}">
                <a16:creationId xmlns:a16="http://schemas.microsoft.com/office/drawing/2014/main" id="{3FE450D2-0EFE-46B6-8366-5617721801DF}"/>
              </a:ext>
            </a:extLst>
          </p:cNvPr>
          <p:cNvSpPr>
            <a:spLocks noChangeArrowheads="1"/>
          </p:cNvSpPr>
          <p:nvPr/>
        </p:nvSpPr>
        <p:spPr bwMode="auto">
          <a:xfrm rot="5400000" flipH="1" flipV="1">
            <a:off x="7364413" y="2757488"/>
            <a:ext cx="177800" cy="387350"/>
          </a:xfrm>
          <a:prstGeom prst="curvedRightArrow">
            <a:avLst>
              <a:gd name="adj1" fmla="val 43571"/>
              <a:gd name="adj2" fmla="val 87143"/>
              <a:gd name="adj3" fmla="val 33333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781" name="AutoShape 13">
            <a:extLst>
              <a:ext uri="{FF2B5EF4-FFF2-40B4-BE49-F238E27FC236}">
                <a16:creationId xmlns:a16="http://schemas.microsoft.com/office/drawing/2014/main" id="{C30F69AE-5A48-4FED-A465-28A47C71324E}"/>
              </a:ext>
            </a:extLst>
          </p:cNvPr>
          <p:cNvSpPr>
            <a:spLocks noChangeArrowheads="1"/>
          </p:cNvSpPr>
          <p:nvPr/>
        </p:nvSpPr>
        <p:spPr bwMode="auto">
          <a:xfrm rot="5400000" flipV="1">
            <a:off x="7196138" y="2589213"/>
            <a:ext cx="196850" cy="387350"/>
          </a:xfrm>
          <a:prstGeom prst="curvedRightArrow">
            <a:avLst>
              <a:gd name="adj1" fmla="val 39355"/>
              <a:gd name="adj2" fmla="val 78710"/>
              <a:gd name="adj3" fmla="val 33333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B8BCF53D-DD1E-4F58-8452-8C72049373A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Positioning During Face-offs</a:t>
            </a:r>
          </a:p>
        </p:txBody>
      </p:sp>
      <p:graphicFrame>
        <p:nvGraphicFramePr>
          <p:cNvPr id="2" name="Content Placeholder 1">
            <a:extLst>
              <a:ext uri="{FF2B5EF4-FFF2-40B4-BE49-F238E27FC236}">
                <a16:creationId xmlns:a16="http://schemas.microsoft.com/office/drawing/2014/main" id="{85E854A8-B44C-458C-AD0D-12FA8944355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4104514"/>
              </p:ext>
            </p:extLst>
          </p:nvPr>
        </p:nvGraphicFramePr>
        <p:xfrm>
          <a:off x="1069975" y="2120900"/>
          <a:ext cx="10058400" cy="4051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>
            <a:extLst>
              <a:ext uri="{FF2B5EF4-FFF2-40B4-BE49-F238E27FC236}">
                <a16:creationId xmlns:a16="http://schemas.microsoft.com/office/drawing/2014/main" id="{AD3CB47D-3696-4D7D-B80F-2C4635EEB4AB}"/>
              </a:ext>
            </a:extLst>
          </p:cNvPr>
          <p:cNvGraphicFramePr>
            <a:graphicFrameLocks/>
          </p:cNvGraphicFramePr>
          <p:nvPr/>
        </p:nvGraphicFramePr>
        <p:xfrm>
          <a:off x="3505201" y="914400"/>
          <a:ext cx="5453063" cy="533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Clip" r:id="rId4" imgW="17142857" imgH="17019048" progId="MS_ClipArt_Gallery.2">
                  <p:embed/>
                </p:oleObj>
              </mc:Choice>
              <mc:Fallback>
                <p:oleObj name="Clip" r:id="rId4" imgW="17142857" imgH="17019048" progId="MS_ClipArt_Gallery.2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1" y="914400"/>
                        <a:ext cx="5453063" cy="533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67" name="Object 3">
            <a:extLst>
              <a:ext uri="{FF2B5EF4-FFF2-40B4-BE49-F238E27FC236}">
                <a16:creationId xmlns:a16="http://schemas.microsoft.com/office/drawing/2014/main" id="{17D23A85-869C-4AA8-BBCB-81A9C15BF834}"/>
              </a:ext>
            </a:extLst>
          </p:cNvPr>
          <p:cNvGraphicFramePr>
            <a:graphicFrameLocks/>
          </p:cNvGraphicFramePr>
          <p:nvPr/>
        </p:nvGraphicFramePr>
        <p:xfrm>
          <a:off x="7543800" y="3733800"/>
          <a:ext cx="3048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Clip" r:id="rId6" imgW="879126" imgH="2593853" progId="MS_ClipArt_Gallery.2">
                  <p:embed/>
                </p:oleObj>
              </mc:Choice>
              <mc:Fallback>
                <p:oleObj name="Clip" r:id="rId6" imgW="879126" imgH="2593853" progId="MS_ClipArt_Gallery.2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3800" y="3733800"/>
                        <a:ext cx="3048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68" name="Object 4">
            <a:extLst>
              <a:ext uri="{FF2B5EF4-FFF2-40B4-BE49-F238E27FC236}">
                <a16:creationId xmlns:a16="http://schemas.microsoft.com/office/drawing/2014/main" id="{01828891-F910-42FD-AFA0-21465994BD29}"/>
              </a:ext>
            </a:extLst>
          </p:cNvPr>
          <p:cNvGraphicFramePr>
            <a:graphicFrameLocks/>
          </p:cNvGraphicFramePr>
          <p:nvPr/>
        </p:nvGraphicFramePr>
        <p:xfrm>
          <a:off x="4800600" y="3275013"/>
          <a:ext cx="228600" cy="817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Clip" r:id="rId8" imgW="720731" imgH="2000169" progId="MS_ClipArt_Gallery.2">
                  <p:embed/>
                </p:oleObj>
              </mc:Choice>
              <mc:Fallback>
                <p:oleObj name="Clip" r:id="rId8" imgW="720731" imgH="2000169" progId="MS_ClipArt_Gallery.2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3275013"/>
                        <a:ext cx="228600" cy="817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71" name="Line 7">
            <a:extLst>
              <a:ext uri="{FF2B5EF4-FFF2-40B4-BE49-F238E27FC236}">
                <a16:creationId xmlns:a16="http://schemas.microsoft.com/office/drawing/2014/main" id="{A031FA0D-87A8-444E-816A-8CE1FA1C235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8153400" y="3800475"/>
            <a:ext cx="152400" cy="611188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872" name="Rectangle 8">
            <a:extLst>
              <a:ext uri="{FF2B5EF4-FFF2-40B4-BE49-F238E27FC236}">
                <a16:creationId xmlns:a16="http://schemas.microsoft.com/office/drawing/2014/main" id="{232CC405-E1FC-445A-ABE2-5F06967E66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1001" y="4586289"/>
            <a:ext cx="396875" cy="308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r>
              <a:rPr lang="en-US" altLang="en-US" sz="1400" b="1">
                <a:solidFill>
                  <a:srgbClr val="FF0000"/>
                </a:solidFill>
              </a:rPr>
              <a:t>or</a:t>
            </a:r>
            <a:endParaRPr lang="en-US" altLang="en-US" b="1">
              <a:solidFill>
                <a:srgbClr val="FF0000"/>
              </a:solidFill>
            </a:endParaRPr>
          </a:p>
        </p:txBody>
      </p:sp>
      <p:grpSp>
        <p:nvGrpSpPr>
          <p:cNvPr id="36875" name="Group 11">
            <a:extLst>
              <a:ext uri="{FF2B5EF4-FFF2-40B4-BE49-F238E27FC236}">
                <a16:creationId xmlns:a16="http://schemas.microsoft.com/office/drawing/2014/main" id="{08F8E6DE-05E9-4CEC-8BB1-FD32B4379B3D}"/>
              </a:ext>
            </a:extLst>
          </p:cNvPr>
          <p:cNvGrpSpPr>
            <a:grpSpLocks/>
          </p:cNvGrpSpPr>
          <p:nvPr/>
        </p:nvGrpSpPr>
        <p:grpSpPr bwMode="auto">
          <a:xfrm>
            <a:off x="7696200" y="4762500"/>
            <a:ext cx="762000" cy="363538"/>
            <a:chOff x="3696" y="2928"/>
            <a:chExt cx="816" cy="296"/>
          </a:xfrm>
        </p:grpSpPr>
        <p:sp>
          <p:nvSpPr>
            <p:cNvPr id="36876" name="Freeform 12">
              <a:extLst>
                <a:ext uri="{FF2B5EF4-FFF2-40B4-BE49-F238E27FC236}">
                  <a16:creationId xmlns:a16="http://schemas.microsoft.com/office/drawing/2014/main" id="{188E3A62-9154-4923-AA3F-18316A69F1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6" y="2928"/>
              <a:ext cx="776" cy="296"/>
            </a:xfrm>
            <a:custGeom>
              <a:avLst/>
              <a:gdLst>
                <a:gd name="T0" fmla="*/ 680 w 776"/>
                <a:gd name="T1" fmla="*/ 0 h 296"/>
                <a:gd name="T2" fmla="*/ 680 w 776"/>
                <a:gd name="T3" fmla="*/ 240 h 296"/>
                <a:gd name="T4" fmla="*/ 104 w 776"/>
                <a:gd name="T5" fmla="*/ 288 h 296"/>
                <a:gd name="T6" fmla="*/ 56 w 776"/>
                <a:gd name="T7" fmla="*/ 288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6" h="296">
                  <a:moveTo>
                    <a:pt x="680" y="0"/>
                  </a:moveTo>
                  <a:cubicBezTo>
                    <a:pt x="728" y="96"/>
                    <a:pt x="776" y="192"/>
                    <a:pt x="680" y="240"/>
                  </a:cubicBezTo>
                  <a:cubicBezTo>
                    <a:pt x="584" y="288"/>
                    <a:pt x="208" y="280"/>
                    <a:pt x="104" y="288"/>
                  </a:cubicBezTo>
                  <a:cubicBezTo>
                    <a:pt x="0" y="296"/>
                    <a:pt x="28" y="292"/>
                    <a:pt x="56" y="288"/>
                  </a:cubicBezTo>
                </a:path>
              </a:pathLst>
            </a:custGeom>
            <a:noFill/>
            <a:ln w="57150" cmpd="sng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877" name="Line 13">
              <a:extLst>
                <a:ext uri="{FF2B5EF4-FFF2-40B4-BE49-F238E27FC236}">
                  <a16:creationId xmlns:a16="http://schemas.microsoft.com/office/drawing/2014/main" id="{F431E11C-ACE6-4BB6-AD4A-EE70FF67C8C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696" y="3216"/>
              <a:ext cx="288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6878" name="AutoShape 14">
            <a:extLst>
              <a:ext uri="{FF2B5EF4-FFF2-40B4-BE49-F238E27FC236}">
                <a16:creationId xmlns:a16="http://schemas.microsoft.com/office/drawing/2014/main" id="{A0CDBFDB-C4AB-4825-ABBF-DA652CF819C0}"/>
              </a:ext>
            </a:extLst>
          </p:cNvPr>
          <p:cNvSpPr>
            <a:spLocks noChangeArrowheads="1"/>
          </p:cNvSpPr>
          <p:nvPr/>
        </p:nvSpPr>
        <p:spPr bwMode="auto">
          <a:xfrm rot="18188512" flipV="1">
            <a:off x="4483101" y="3482976"/>
            <a:ext cx="193675" cy="447675"/>
          </a:xfrm>
          <a:prstGeom prst="curvedRightArrow">
            <a:avLst>
              <a:gd name="adj1" fmla="val 46230"/>
              <a:gd name="adj2" fmla="val 92459"/>
              <a:gd name="adj3" fmla="val 33333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6879" name="AutoShape 15">
            <a:extLst>
              <a:ext uri="{FF2B5EF4-FFF2-40B4-BE49-F238E27FC236}">
                <a16:creationId xmlns:a16="http://schemas.microsoft.com/office/drawing/2014/main" id="{FDE576A5-4AB5-4254-93EE-9CB12B323B8C}"/>
              </a:ext>
            </a:extLst>
          </p:cNvPr>
          <p:cNvSpPr>
            <a:spLocks noChangeArrowheads="1"/>
          </p:cNvSpPr>
          <p:nvPr/>
        </p:nvSpPr>
        <p:spPr bwMode="auto">
          <a:xfrm rot="7447408">
            <a:off x="4470401" y="3235326"/>
            <a:ext cx="193675" cy="447675"/>
          </a:xfrm>
          <a:prstGeom prst="curvedRightArrow">
            <a:avLst>
              <a:gd name="adj1" fmla="val 46230"/>
              <a:gd name="adj2" fmla="val 92459"/>
              <a:gd name="adj3" fmla="val 33333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6880" name="AutoShape 16">
            <a:extLst>
              <a:ext uri="{FF2B5EF4-FFF2-40B4-BE49-F238E27FC236}">
                <a16:creationId xmlns:a16="http://schemas.microsoft.com/office/drawing/2014/main" id="{B8291CBC-5771-4061-85DE-B81C6C3E5C18}"/>
              </a:ext>
            </a:extLst>
          </p:cNvPr>
          <p:cNvSpPr>
            <a:spLocks noChangeArrowheads="1"/>
          </p:cNvSpPr>
          <p:nvPr/>
        </p:nvSpPr>
        <p:spPr bwMode="auto">
          <a:xfrm rot="5400000" flipH="1" flipV="1">
            <a:off x="8098632" y="4401345"/>
            <a:ext cx="176213" cy="371475"/>
          </a:xfrm>
          <a:prstGeom prst="curvedRightArrow">
            <a:avLst>
              <a:gd name="adj1" fmla="val 42162"/>
              <a:gd name="adj2" fmla="val 84324"/>
              <a:gd name="adj3" fmla="val 33333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6881" name="AutoShape 17">
            <a:extLst>
              <a:ext uri="{FF2B5EF4-FFF2-40B4-BE49-F238E27FC236}">
                <a16:creationId xmlns:a16="http://schemas.microsoft.com/office/drawing/2014/main" id="{4F0E2043-F0BC-4880-BE4E-0F7E0AA7A9E7}"/>
              </a:ext>
            </a:extLst>
          </p:cNvPr>
          <p:cNvSpPr>
            <a:spLocks noChangeArrowheads="1"/>
          </p:cNvSpPr>
          <p:nvPr/>
        </p:nvSpPr>
        <p:spPr bwMode="auto">
          <a:xfrm rot="5400000" flipV="1">
            <a:off x="7937501" y="4235451"/>
            <a:ext cx="193675" cy="371475"/>
          </a:xfrm>
          <a:prstGeom prst="curvedRightArrow">
            <a:avLst>
              <a:gd name="adj1" fmla="val 38361"/>
              <a:gd name="adj2" fmla="val 76721"/>
              <a:gd name="adj3" fmla="val 33333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6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2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>
            <a:extLst>
              <a:ext uri="{FF2B5EF4-FFF2-40B4-BE49-F238E27FC236}">
                <a16:creationId xmlns:a16="http://schemas.microsoft.com/office/drawing/2014/main" id="{557C0D30-7994-48A2-9523-A6E6341E92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71600" y="60960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 altLang="en-US" dirty="0"/>
              <a:t>Positioning in the End Zone and on the Goal Line</a:t>
            </a:r>
          </a:p>
        </p:txBody>
      </p:sp>
      <p:graphicFrame>
        <p:nvGraphicFramePr>
          <p:cNvPr id="2" name="Content Placeholder 1">
            <a:extLst>
              <a:ext uri="{FF2B5EF4-FFF2-40B4-BE49-F238E27FC236}">
                <a16:creationId xmlns:a16="http://schemas.microsoft.com/office/drawing/2014/main" id="{F171EE19-2B92-4BF2-A6BA-E761A40E32B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542813"/>
              </p:ext>
            </p:extLst>
          </p:nvPr>
        </p:nvGraphicFramePr>
        <p:xfrm>
          <a:off x="1069975" y="2120900"/>
          <a:ext cx="10058400" cy="4051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id="{B3CF8A9A-B73F-48D9-94AA-8F13ACE93C0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47800" y="60960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 altLang="en-US" dirty="0"/>
              <a:t>Positioning in the End Zone and on the Goal Line</a:t>
            </a:r>
          </a:p>
        </p:txBody>
      </p:sp>
      <p:graphicFrame>
        <p:nvGraphicFramePr>
          <p:cNvPr id="2" name="Content Placeholder 1">
            <a:extLst>
              <a:ext uri="{FF2B5EF4-FFF2-40B4-BE49-F238E27FC236}">
                <a16:creationId xmlns:a16="http://schemas.microsoft.com/office/drawing/2014/main" id="{60644BFB-D22B-4F10-A0ED-2465C35A747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5435890"/>
              </p:ext>
            </p:extLst>
          </p:nvPr>
        </p:nvGraphicFramePr>
        <p:xfrm>
          <a:off x="1069975" y="2120900"/>
          <a:ext cx="10058400" cy="4051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L1 Electives Two Official Positioning">
            <a:hlinkClick r:id="" action="ppaction://media"/>
            <a:extLst>
              <a:ext uri="{FF2B5EF4-FFF2-40B4-BE49-F238E27FC236}">
                <a16:creationId xmlns:a16="http://schemas.microsoft.com/office/drawing/2014/main" id="{F9BCEADF-21AB-4901-924C-30099781254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4000" y="0"/>
            <a:ext cx="8940799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818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26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Object 2">
            <a:extLst>
              <a:ext uri="{FF2B5EF4-FFF2-40B4-BE49-F238E27FC236}">
                <a16:creationId xmlns:a16="http://schemas.microsoft.com/office/drawing/2014/main" id="{D837ADC3-B012-499B-AF2E-6BD190642EB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85502468"/>
              </p:ext>
            </p:extLst>
          </p:nvPr>
        </p:nvGraphicFramePr>
        <p:xfrm>
          <a:off x="2700338" y="1676400"/>
          <a:ext cx="5986462" cy="502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Clip" r:id="rId4" imgW="17142857" imgH="17019048" progId="MS_ClipArt_Gallery.2">
                  <p:embed/>
                </p:oleObj>
              </mc:Choice>
              <mc:Fallback>
                <p:oleObj name="Clip" r:id="rId4" imgW="17142857" imgH="17019048" progId="MS_ClipArt_Gallery.2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0338" y="1676400"/>
                        <a:ext cx="5986462" cy="502920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11" name="Freeform 3">
            <a:extLst>
              <a:ext uri="{FF2B5EF4-FFF2-40B4-BE49-F238E27FC236}">
                <a16:creationId xmlns:a16="http://schemas.microsoft.com/office/drawing/2014/main" id="{E82093F1-8819-4E86-A29C-8E67AA9A5A5D}"/>
              </a:ext>
            </a:extLst>
          </p:cNvPr>
          <p:cNvSpPr>
            <a:spLocks/>
          </p:cNvSpPr>
          <p:nvPr/>
        </p:nvSpPr>
        <p:spPr bwMode="auto">
          <a:xfrm>
            <a:off x="3352800" y="4724400"/>
            <a:ext cx="1143000" cy="762000"/>
          </a:xfrm>
          <a:custGeom>
            <a:avLst/>
            <a:gdLst>
              <a:gd name="T0" fmla="*/ 0 w 913"/>
              <a:gd name="T1" fmla="*/ 487 h 577"/>
              <a:gd name="T2" fmla="*/ 96 w 913"/>
              <a:gd name="T3" fmla="*/ 0 h 577"/>
              <a:gd name="T4" fmla="*/ 912 w 913"/>
              <a:gd name="T5" fmla="*/ 576 h 577"/>
              <a:gd name="T6" fmla="*/ 874 w 913"/>
              <a:gd name="T7" fmla="*/ 568 h 577"/>
              <a:gd name="T8" fmla="*/ 0 w 913"/>
              <a:gd name="T9" fmla="*/ 576 h 577"/>
              <a:gd name="T10" fmla="*/ 0 w 913"/>
              <a:gd name="T11" fmla="*/ 487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3" h="577">
                <a:moveTo>
                  <a:pt x="0" y="487"/>
                </a:moveTo>
                <a:lnTo>
                  <a:pt x="96" y="0"/>
                </a:lnTo>
                <a:lnTo>
                  <a:pt x="912" y="576"/>
                </a:lnTo>
                <a:lnTo>
                  <a:pt x="874" y="568"/>
                </a:lnTo>
                <a:lnTo>
                  <a:pt x="0" y="576"/>
                </a:lnTo>
                <a:lnTo>
                  <a:pt x="0" y="487"/>
                </a:lnTo>
              </a:path>
            </a:pathLst>
          </a:custGeom>
          <a:solidFill>
            <a:srgbClr val="FFFF00"/>
          </a:solidFill>
          <a:ln w="12700" cap="rnd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12" name="Rectangle 4">
            <a:extLst>
              <a:ext uri="{FF2B5EF4-FFF2-40B4-BE49-F238E27FC236}">
                <a16:creationId xmlns:a16="http://schemas.microsoft.com/office/drawing/2014/main" id="{02262E39-99E8-425A-ACDB-D20210C439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7926" y="3602039"/>
            <a:ext cx="2192523" cy="46230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altLang="en-US"/>
              <a:t>Golden Triangle</a:t>
            </a:r>
          </a:p>
        </p:txBody>
      </p:sp>
      <p:sp>
        <p:nvSpPr>
          <p:cNvPr id="43013" name="Line 5">
            <a:extLst>
              <a:ext uri="{FF2B5EF4-FFF2-40B4-BE49-F238E27FC236}">
                <a16:creationId xmlns:a16="http://schemas.microsoft.com/office/drawing/2014/main" id="{849DB67E-585B-470D-81F1-7FE1906513D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581400" y="3998913"/>
            <a:ext cx="304800" cy="9144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45C2E641-6BDA-4923-A0A0-0077328701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1" y="5791201"/>
            <a:ext cx="1612621" cy="46230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altLang="en-US">
                <a:solidFill>
                  <a:srgbClr val="FFFF00"/>
                </a:solidFill>
              </a:rPr>
              <a:t>Home Base</a:t>
            </a:r>
          </a:p>
        </p:txBody>
      </p:sp>
      <p:sp>
        <p:nvSpPr>
          <p:cNvPr id="43015" name="Line 7">
            <a:extLst>
              <a:ext uri="{FF2B5EF4-FFF2-40B4-BE49-F238E27FC236}">
                <a16:creationId xmlns:a16="http://schemas.microsoft.com/office/drawing/2014/main" id="{1AD8E10A-6343-4785-B587-B0E32D4A125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495800" y="5486400"/>
            <a:ext cx="152400" cy="4572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>
            <a:extLst>
              <a:ext uri="{FF2B5EF4-FFF2-40B4-BE49-F238E27FC236}">
                <a16:creationId xmlns:a16="http://schemas.microsoft.com/office/drawing/2014/main" id="{FDCEC97D-7023-4367-9826-39075A3EF9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66800" y="4511898"/>
            <a:ext cx="10058400" cy="1609344"/>
          </a:xfrm>
        </p:spPr>
        <p:txBody>
          <a:bodyPr>
            <a:normAutofit/>
          </a:bodyPr>
          <a:lstStyle/>
          <a:p>
            <a:r>
              <a:rPr lang="en-US" altLang="en-US"/>
              <a:t>Post Game Positioning</a:t>
            </a:r>
          </a:p>
        </p:txBody>
      </p:sp>
      <p:sp>
        <p:nvSpPr>
          <p:cNvPr id="45063" name="Rectangle 45062">
            <a:extLst>
              <a:ext uri="{FF2B5EF4-FFF2-40B4-BE49-F238E27FC236}">
                <a16:creationId xmlns:a16="http://schemas.microsoft.com/office/drawing/2014/main" id="{7F436110-A18F-4051-A35C-BC7FA676BE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6800" y="4431215"/>
            <a:ext cx="10058400" cy="80683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Content Placeholder 1">
            <a:extLst>
              <a:ext uri="{FF2B5EF4-FFF2-40B4-BE49-F238E27FC236}">
                <a16:creationId xmlns:a16="http://schemas.microsoft.com/office/drawing/2014/main" id="{6DAF9245-EE08-46DD-BC70-BF64DFC2BAA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98704813"/>
              </p:ext>
            </p:extLst>
          </p:nvPr>
        </p:nvGraphicFramePr>
        <p:xfrm>
          <a:off x="1069975" y="642937"/>
          <a:ext cx="10058400" cy="34524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>
            <a:extLst>
              <a:ext uri="{FF2B5EF4-FFF2-40B4-BE49-F238E27FC236}">
                <a16:creationId xmlns:a16="http://schemas.microsoft.com/office/drawing/2014/main" id="{EAB5FAD4-E875-4812-874E-C0072FF125C3}"/>
              </a:ext>
            </a:extLst>
          </p:cNvPr>
          <p:cNvGraphicFramePr>
            <a:graphicFrameLocks/>
          </p:cNvGraphicFramePr>
          <p:nvPr/>
        </p:nvGraphicFramePr>
        <p:xfrm>
          <a:off x="2700338" y="1600200"/>
          <a:ext cx="598646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Clip" r:id="rId4" imgW="17142857" imgH="17019048" progId="MS_ClipArt_Gallery.2">
                  <p:embed/>
                </p:oleObj>
              </mc:Choice>
              <mc:Fallback>
                <p:oleObj name="Clip" r:id="rId4" imgW="17142857" imgH="17019048" progId="MS_ClipArt_Gallery.2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0338" y="1600200"/>
                        <a:ext cx="598646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07" name="Object 3">
            <a:extLst>
              <a:ext uri="{FF2B5EF4-FFF2-40B4-BE49-F238E27FC236}">
                <a16:creationId xmlns:a16="http://schemas.microsoft.com/office/drawing/2014/main" id="{B400E5F4-DCD3-4DE1-BD53-535A0368D492}"/>
              </a:ext>
            </a:extLst>
          </p:cNvPr>
          <p:cNvGraphicFramePr>
            <a:graphicFrameLocks/>
          </p:cNvGraphicFramePr>
          <p:nvPr/>
        </p:nvGraphicFramePr>
        <p:xfrm>
          <a:off x="4876800" y="3352801"/>
          <a:ext cx="228600" cy="76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Clip" r:id="rId6" imgW="458647" imgH="1803277" progId="MS_ClipArt_Gallery.2">
                  <p:embed/>
                </p:oleObj>
              </mc:Choice>
              <mc:Fallback>
                <p:oleObj name="Clip" r:id="rId6" imgW="458647" imgH="1803277" progId="MS_ClipArt_Gallery.2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3352801"/>
                        <a:ext cx="228600" cy="766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08" name="Object 4">
            <a:extLst>
              <a:ext uri="{FF2B5EF4-FFF2-40B4-BE49-F238E27FC236}">
                <a16:creationId xmlns:a16="http://schemas.microsoft.com/office/drawing/2014/main" id="{C97CDD55-DBDB-43EE-AF54-24815C86339F}"/>
              </a:ext>
            </a:extLst>
          </p:cNvPr>
          <p:cNvGraphicFramePr>
            <a:graphicFrameLocks/>
          </p:cNvGraphicFramePr>
          <p:nvPr/>
        </p:nvGraphicFramePr>
        <p:xfrm>
          <a:off x="6248400" y="2819401"/>
          <a:ext cx="228600" cy="78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Clip" r:id="rId8" imgW="458647" imgH="1803277" progId="MS_ClipArt_Gallery.2">
                  <p:embed/>
                </p:oleObj>
              </mc:Choice>
              <mc:Fallback>
                <p:oleObj name="Clip" r:id="rId8" imgW="458647" imgH="1803277" progId="MS_ClipArt_Gallery.2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8400" y="2819401"/>
                        <a:ext cx="228600" cy="785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09" name="Rectangle 5">
            <a:extLst>
              <a:ext uri="{FF2B5EF4-FFF2-40B4-BE49-F238E27FC236}">
                <a16:creationId xmlns:a16="http://schemas.microsoft.com/office/drawing/2014/main" id="{4F911A5C-B97C-453E-8EF2-FC629E8E49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1" y="3048001"/>
            <a:ext cx="701675" cy="1385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r>
              <a:rPr lang="en-US" altLang="en-US" sz="1400" b="1">
                <a:solidFill>
                  <a:srgbClr val="FF0000"/>
                </a:solidFill>
              </a:rPr>
              <a:t>X O</a:t>
            </a:r>
          </a:p>
          <a:p>
            <a:r>
              <a:rPr lang="en-US" altLang="en-US" sz="1400" b="1">
                <a:solidFill>
                  <a:srgbClr val="FF0000"/>
                </a:solidFill>
              </a:rPr>
              <a:t>X O</a:t>
            </a:r>
          </a:p>
          <a:p>
            <a:r>
              <a:rPr lang="en-US" altLang="en-US" sz="1400" b="1">
                <a:solidFill>
                  <a:srgbClr val="FF0000"/>
                </a:solidFill>
              </a:rPr>
              <a:t>X O</a:t>
            </a:r>
          </a:p>
          <a:p>
            <a:r>
              <a:rPr lang="en-US" altLang="en-US" sz="1400" b="1">
                <a:solidFill>
                  <a:srgbClr val="FF0000"/>
                </a:solidFill>
              </a:rPr>
              <a:t>X O</a:t>
            </a:r>
          </a:p>
          <a:p>
            <a:r>
              <a:rPr lang="en-US" altLang="en-US" sz="1400" b="1">
                <a:solidFill>
                  <a:srgbClr val="FF0000"/>
                </a:solidFill>
              </a:rPr>
              <a:t>X O</a:t>
            </a:r>
          </a:p>
          <a:p>
            <a:r>
              <a:rPr lang="en-US" altLang="en-US" sz="1400" b="1">
                <a:solidFill>
                  <a:srgbClr val="FF0000"/>
                </a:solidFill>
              </a:rPr>
              <a:t>X O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>
            <a:extLst>
              <a:ext uri="{FF2B5EF4-FFF2-40B4-BE49-F238E27FC236}">
                <a16:creationId xmlns:a16="http://schemas.microsoft.com/office/drawing/2014/main" id="{52822906-6C11-4F8D-BABA-F7DC7D2E3C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Retrieving the Puck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FFBA4B9F-2B67-43C0-8384-25716199BF68}"/>
              </a:ext>
            </a:extLst>
          </p:cNvPr>
          <p:cNvGraphicFramePr/>
          <p:nvPr/>
        </p:nvGraphicFramePr>
        <p:xfrm>
          <a:off x="2667000" y="2251075"/>
          <a:ext cx="7162800" cy="31208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2" name="Object 2">
            <a:extLst>
              <a:ext uri="{FF2B5EF4-FFF2-40B4-BE49-F238E27FC236}">
                <a16:creationId xmlns:a16="http://schemas.microsoft.com/office/drawing/2014/main" id="{31C4D390-2E8A-41E7-BA25-F4572C121306}"/>
              </a:ext>
            </a:extLst>
          </p:cNvPr>
          <p:cNvGraphicFramePr>
            <a:graphicFrameLocks/>
          </p:cNvGraphicFramePr>
          <p:nvPr/>
        </p:nvGraphicFramePr>
        <p:xfrm>
          <a:off x="2971800" y="1524000"/>
          <a:ext cx="5410200" cy="5176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Clip" r:id="rId4" imgW="17142857" imgH="17019048" progId="MS_ClipArt_Gallery.2">
                  <p:embed/>
                </p:oleObj>
              </mc:Choice>
              <mc:Fallback>
                <p:oleObj name="Clip" r:id="rId4" imgW="17142857" imgH="17019048" progId="MS_ClipArt_Gallery.2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1524000"/>
                        <a:ext cx="5410200" cy="5176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03" name="Rectangle 3">
            <a:extLst>
              <a:ext uri="{FF2B5EF4-FFF2-40B4-BE49-F238E27FC236}">
                <a16:creationId xmlns:a16="http://schemas.microsoft.com/office/drawing/2014/main" id="{BC9C0B21-F524-46C0-8817-AE17E33180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0" y="5867400"/>
            <a:ext cx="3411190" cy="585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altLang="en-US" sz="3200" b="1"/>
              <a:t>Normal Stoppages</a:t>
            </a:r>
          </a:p>
        </p:txBody>
      </p:sp>
      <p:graphicFrame>
        <p:nvGraphicFramePr>
          <p:cNvPr id="51204" name="Object 4">
            <a:extLst>
              <a:ext uri="{FF2B5EF4-FFF2-40B4-BE49-F238E27FC236}">
                <a16:creationId xmlns:a16="http://schemas.microsoft.com/office/drawing/2014/main" id="{E77CFBAC-EEE8-419F-8F91-EA2886F93CDC}"/>
              </a:ext>
            </a:extLst>
          </p:cNvPr>
          <p:cNvGraphicFramePr>
            <a:graphicFrameLocks/>
          </p:cNvGraphicFramePr>
          <p:nvPr/>
        </p:nvGraphicFramePr>
        <p:xfrm>
          <a:off x="3657600" y="3581401"/>
          <a:ext cx="520700" cy="955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Clip" r:id="rId6" imgW="1147671" imgH="1939645" progId="MS_ClipArt_Gallery.2">
                  <p:embed/>
                </p:oleObj>
              </mc:Choice>
              <mc:Fallback>
                <p:oleObj name="Clip" r:id="rId6" imgW="1147671" imgH="1939645" progId="MS_ClipArt_Gallery.2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3581401"/>
                        <a:ext cx="520700" cy="955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05" name="Line 5">
            <a:extLst>
              <a:ext uri="{FF2B5EF4-FFF2-40B4-BE49-F238E27FC236}">
                <a16:creationId xmlns:a16="http://schemas.microsoft.com/office/drawing/2014/main" id="{18269CA0-1088-4B85-9355-0014B0EBEFC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14800" y="4191000"/>
            <a:ext cx="433388" cy="18415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51206" name="Object 6">
            <a:extLst>
              <a:ext uri="{FF2B5EF4-FFF2-40B4-BE49-F238E27FC236}">
                <a16:creationId xmlns:a16="http://schemas.microsoft.com/office/drawing/2014/main" id="{62A3475D-7557-42C3-9D86-9EEA3432AECA}"/>
              </a:ext>
            </a:extLst>
          </p:cNvPr>
          <p:cNvGraphicFramePr>
            <a:graphicFrameLocks/>
          </p:cNvGraphicFramePr>
          <p:nvPr/>
        </p:nvGraphicFramePr>
        <p:xfrm>
          <a:off x="7010400" y="2362200"/>
          <a:ext cx="325438" cy="985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Clip" r:id="rId8" imgW="720731" imgH="2000169" progId="MS_ClipArt_Gallery.2">
                  <p:embed/>
                </p:oleObj>
              </mc:Choice>
              <mc:Fallback>
                <p:oleObj name="Clip" r:id="rId8" imgW="720731" imgH="2000169" progId="MS_ClipArt_Gallery.2">
                  <p:embed/>
                  <p:pic>
                    <p:nvPicPr>
                      <p:cNvPr id="0" name="Object 6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0400" y="2362200"/>
                        <a:ext cx="325438" cy="985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07" name="Line 7">
            <a:extLst>
              <a:ext uri="{FF2B5EF4-FFF2-40B4-BE49-F238E27FC236}">
                <a16:creationId xmlns:a16="http://schemas.microsoft.com/office/drawing/2014/main" id="{5DAFA15B-24B5-4688-BE1E-B528C2D72F2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324600" y="3352800"/>
            <a:ext cx="685800" cy="121920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51208" name="Object 8">
            <a:extLst>
              <a:ext uri="{FF2B5EF4-FFF2-40B4-BE49-F238E27FC236}">
                <a16:creationId xmlns:a16="http://schemas.microsoft.com/office/drawing/2014/main" id="{322BBB85-5951-4175-AB13-F4C0702294D2}"/>
              </a:ext>
            </a:extLst>
          </p:cNvPr>
          <p:cNvGraphicFramePr>
            <a:graphicFrameLocks/>
          </p:cNvGraphicFramePr>
          <p:nvPr/>
        </p:nvGraphicFramePr>
        <p:xfrm>
          <a:off x="6096000" y="4495801"/>
          <a:ext cx="520700" cy="754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Clip" r:id="rId10" imgW="920537" imgH="1231551" progId="MS_ClipArt_Gallery.2">
                  <p:embed/>
                </p:oleObj>
              </mc:Choice>
              <mc:Fallback>
                <p:oleObj name="Clip" r:id="rId10" imgW="920537" imgH="1231551" progId="MS_ClipArt_Gallery.2">
                  <p:embed/>
                  <p:pic>
                    <p:nvPicPr>
                      <p:cNvPr id="0" name="Object 8"/>
                      <p:cNvPicPr>
                        <a:picLocks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4495801"/>
                        <a:ext cx="520700" cy="754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09" name="Oval 9">
            <a:extLst>
              <a:ext uri="{FF2B5EF4-FFF2-40B4-BE49-F238E27FC236}">
                <a16:creationId xmlns:a16="http://schemas.microsoft.com/office/drawing/2014/main" id="{5C74634B-17A0-4686-A5C7-992A602B78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3601" y="5029200"/>
            <a:ext cx="130175" cy="63500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210" name="Arc 10">
            <a:extLst>
              <a:ext uri="{FF2B5EF4-FFF2-40B4-BE49-F238E27FC236}">
                <a16:creationId xmlns:a16="http://schemas.microsoft.com/office/drawing/2014/main" id="{6B77EFC2-B414-4F43-998F-3F08032CE851}"/>
              </a:ext>
            </a:extLst>
          </p:cNvPr>
          <p:cNvSpPr>
            <a:spLocks/>
          </p:cNvSpPr>
          <p:nvPr/>
        </p:nvSpPr>
        <p:spPr bwMode="auto">
          <a:xfrm>
            <a:off x="4876800" y="4343400"/>
            <a:ext cx="762000" cy="762000"/>
          </a:xfrm>
          <a:custGeom>
            <a:avLst/>
            <a:gdLst>
              <a:gd name="G0" fmla="+- 21600 0 0"/>
              <a:gd name="G1" fmla="+- 420 0 0"/>
              <a:gd name="G2" fmla="+- 21600 0 0"/>
              <a:gd name="T0" fmla="*/ 21600 w 21600"/>
              <a:gd name="T1" fmla="*/ 22020 h 22020"/>
              <a:gd name="T2" fmla="*/ 4 w 21600"/>
              <a:gd name="T3" fmla="*/ 0 h 22020"/>
              <a:gd name="T4" fmla="*/ 21600 w 21600"/>
              <a:gd name="T5" fmla="*/ 420 h 220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2020" fill="none" extrusionOk="0">
                <a:moveTo>
                  <a:pt x="21600" y="22020"/>
                </a:moveTo>
                <a:cubicBezTo>
                  <a:pt x="9670" y="22020"/>
                  <a:pt x="0" y="12349"/>
                  <a:pt x="0" y="420"/>
                </a:cubicBezTo>
                <a:cubicBezTo>
                  <a:pt x="0" y="279"/>
                  <a:pt x="1" y="139"/>
                  <a:pt x="4" y="0"/>
                </a:cubicBezTo>
              </a:path>
              <a:path w="21600" h="22020" stroke="0" extrusionOk="0">
                <a:moveTo>
                  <a:pt x="21600" y="22020"/>
                </a:moveTo>
                <a:cubicBezTo>
                  <a:pt x="9670" y="22020"/>
                  <a:pt x="0" y="12349"/>
                  <a:pt x="0" y="420"/>
                </a:cubicBezTo>
                <a:cubicBezTo>
                  <a:pt x="0" y="279"/>
                  <a:pt x="1" y="139"/>
                  <a:pt x="4" y="0"/>
                </a:cubicBezTo>
                <a:lnTo>
                  <a:pt x="21600" y="420"/>
                </a:lnTo>
                <a:close/>
              </a:path>
            </a:pathLst>
          </a:custGeom>
          <a:noFill/>
          <a:ln w="50800" cap="rnd">
            <a:solidFill>
              <a:srgbClr val="FF0000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11" name="Arc 11">
            <a:extLst>
              <a:ext uri="{FF2B5EF4-FFF2-40B4-BE49-F238E27FC236}">
                <a16:creationId xmlns:a16="http://schemas.microsoft.com/office/drawing/2014/main" id="{1581DA5A-59E9-483F-9541-09E5BD6E6009}"/>
              </a:ext>
            </a:extLst>
          </p:cNvPr>
          <p:cNvSpPr>
            <a:spLocks/>
          </p:cNvSpPr>
          <p:nvPr/>
        </p:nvSpPr>
        <p:spPr bwMode="auto">
          <a:xfrm>
            <a:off x="4800601" y="3657600"/>
            <a:ext cx="1268413" cy="304800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0 w 21600"/>
              <a:gd name="T1" fmla="*/ 21600 h 21600"/>
              <a:gd name="T2" fmla="*/ 21575 w 21600"/>
              <a:gd name="T3" fmla="*/ 0 h 21600"/>
              <a:gd name="T4" fmla="*/ 2160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21600"/>
                </a:moveTo>
                <a:cubicBezTo>
                  <a:pt x="0" y="9680"/>
                  <a:pt x="9655" y="13"/>
                  <a:pt x="21575" y="0"/>
                </a:cubicBezTo>
              </a:path>
              <a:path w="21600" h="21600" stroke="0" extrusionOk="0">
                <a:moveTo>
                  <a:pt x="0" y="21600"/>
                </a:moveTo>
                <a:cubicBezTo>
                  <a:pt x="0" y="9680"/>
                  <a:pt x="9655" y="13"/>
                  <a:pt x="21575" y="0"/>
                </a:cubicBezTo>
                <a:lnTo>
                  <a:pt x="21600" y="21600"/>
                </a:lnTo>
                <a:close/>
              </a:path>
            </a:pathLst>
          </a:custGeom>
          <a:noFill/>
          <a:ln w="50800" cap="rnd">
            <a:solidFill>
              <a:srgbClr val="FF0000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12" name="Line 12">
            <a:extLst>
              <a:ext uri="{FF2B5EF4-FFF2-40B4-BE49-F238E27FC236}">
                <a16:creationId xmlns:a16="http://schemas.microsoft.com/office/drawing/2014/main" id="{223810F7-9AC5-4B97-B253-2B1F0DBBD658}"/>
              </a:ext>
            </a:extLst>
          </p:cNvPr>
          <p:cNvSpPr>
            <a:spLocks noChangeShapeType="1"/>
          </p:cNvSpPr>
          <p:nvPr/>
        </p:nvSpPr>
        <p:spPr bwMode="auto">
          <a:xfrm>
            <a:off x="6096000" y="3733800"/>
            <a:ext cx="1284288" cy="42545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51213" name="Object 13">
            <a:extLst>
              <a:ext uri="{FF2B5EF4-FFF2-40B4-BE49-F238E27FC236}">
                <a16:creationId xmlns:a16="http://schemas.microsoft.com/office/drawing/2014/main" id="{CDBD521B-5B30-4D7B-AC16-8B4E38C0C8E8}"/>
              </a:ext>
            </a:extLst>
          </p:cNvPr>
          <p:cNvGraphicFramePr>
            <a:graphicFrameLocks/>
          </p:cNvGraphicFramePr>
          <p:nvPr/>
        </p:nvGraphicFramePr>
        <p:xfrm>
          <a:off x="7467601" y="3581401"/>
          <a:ext cx="182563" cy="938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" name="Clip" r:id="rId12" imgW="458647" imgH="1803277" progId="MS_ClipArt_Gallery.2">
                  <p:embed/>
                </p:oleObj>
              </mc:Choice>
              <mc:Fallback>
                <p:oleObj name="Clip" r:id="rId12" imgW="458647" imgH="1803277" progId="MS_ClipArt_Gallery.2">
                  <p:embed/>
                  <p:pic>
                    <p:nvPicPr>
                      <p:cNvPr id="0" name="Object 13"/>
                      <p:cNvPicPr>
                        <a:picLocks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67601" y="3581401"/>
                        <a:ext cx="182563" cy="938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>
            <a:extLst>
              <a:ext uri="{FF2B5EF4-FFF2-40B4-BE49-F238E27FC236}">
                <a16:creationId xmlns:a16="http://schemas.microsoft.com/office/drawing/2014/main" id="{19C1602C-DCA8-4AE1-9D15-8397D0E404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Retrieving the puck</a:t>
            </a:r>
          </a:p>
        </p:txBody>
      </p:sp>
      <p:graphicFrame>
        <p:nvGraphicFramePr>
          <p:cNvPr id="2" name="Content Placeholder 1">
            <a:extLst>
              <a:ext uri="{FF2B5EF4-FFF2-40B4-BE49-F238E27FC236}">
                <a16:creationId xmlns:a16="http://schemas.microsoft.com/office/drawing/2014/main" id="{F8FBCEDF-CDD9-46B7-B1ED-426E6946D09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2576929"/>
              </p:ext>
            </p:extLst>
          </p:nvPr>
        </p:nvGraphicFramePr>
        <p:xfrm>
          <a:off x="2286000" y="2133600"/>
          <a:ext cx="8001000" cy="228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Object 2">
            <a:extLst>
              <a:ext uri="{FF2B5EF4-FFF2-40B4-BE49-F238E27FC236}">
                <a16:creationId xmlns:a16="http://schemas.microsoft.com/office/drawing/2014/main" id="{D2D30326-5572-44C7-BB2C-160DC6BB65AF}"/>
              </a:ext>
            </a:extLst>
          </p:cNvPr>
          <p:cNvGraphicFramePr>
            <a:graphicFrameLocks/>
          </p:cNvGraphicFramePr>
          <p:nvPr/>
        </p:nvGraphicFramePr>
        <p:xfrm>
          <a:off x="2895600" y="685800"/>
          <a:ext cx="5715000" cy="601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Clip" r:id="rId4" imgW="17142857" imgH="17019048" progId="MS_ClipArt_Gallery.2">
                  <p:embed/>
                </p:oleObj>
              </mc:Choice>
              <mc:Fallback>
                <p:oleObj name="Clip" r:id="rId4" imgW="17142857" imgH="17019048" progId="MS_ClipArt_Gallery.2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685800"/>
                        <a:ext cx="5715000" cy="6015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299" name="Object 3">
            <a:extLst>
              <a:ext uri="{FF2B5EF4-FFF2-40B4-BE49-F238E27FC236}">
                <a16:creationId xmlns:a16="http://schemas.microsoft.com/office/drawing/2014/main" id="{265FC8B3-7E55-4388-89D6-6F258FAF4A05}"/>
              </a:ext>
            </a:extLst>
          </p:cNvPr>
          <p:cNvGraphicFramePr>
            <a:graphicFrameLocks/>
          </p:cNvGraphicFramePr>
          <p:nvPr/>
        </p:nvGraphicFramePr>
        <p:xfrm>
          <a:off x="3733801" y="3429000"/>
          <a:ext cx="322263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Clip" r:id="rId6" imgW="623872" imgH="1896822" progId="MS_ClipArt_Gallery.2">
                  <p:embed/>
                </p:oleObj>
              </mc:Choice>
              <mc:Fallback>
                <p:oleObj name="Clip" r:id="rId6" imgW="623872" imgH="1896822" progId="MS_ClipArt_Gallery.2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1" y="3429000"/>
                        <a:ext cx="322263" cy="781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0" name="Object 4">
            <a:extLst>
              <a:ext uri="{FF2B5EF4-FFF2-40B4-BE49-F238E27FC236}">
                <a16:creationId xmlns:a16="http://schemas.microsoft.com/office/drawing/2014/main" id="{74C00E14-443A-4DBE-BAC3-50DE11AAA066}"/>
              </a:ext>
            </a:extLst>
          </p:cNvPr>
          <p:cNvGraphicFramePr>
            <a:graphicFrameLocks/>
          </p:cNvGraphicFramePr>
          <p:nvPr/>
        </p:nvGraphicFramePr>
        <p:xfrm>
          <a:off x="6705601" y="4495800"/>
          <a:ext cx="436563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Clip" r:id="rId8" imgW="1050850" imgH="2199915" progId="MS_ClipArt_Gallery.2">
                  <p:embed/>
                </p:oleObj>
              </mc:Choice>
              <mc:Fallback>
                <p:oleObj name="Clip" r:id="rId8" imgW="1050850" imgH="2199915" progId="MS_ClipArt_Gallery.2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05601" y="4495800"/>
                        <a:ext cx="436563" cy="1162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301" name="Rectangle 5">
            <a:extLst>
              <a:ext uri="{FF2B5EF4-FFF2-40B4-BE49-F238E27FC236}">
                <a16:creationId xmlns:a16="http://schemas.microsoft.com/office/drawing/2014/main" id="{5DC533CA-D5BA-40EF-BF6D-CF931D3492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1" y="5943600"/>
            <a:ext cx="2058833" cy="585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altLang="en-US" sz="3200" b="1"/>
              <a:t>After Goal</a:t>
            </a:r>
          </a:p>
        </p:txBody>
      </p:sp>
      <p:sp>
        <p:nvSpPr>
          <p:cNvPr id="55302" name="Line 6">
            <a:extLst>
              <a:ext uri="{FF2B5EF4-FFF2-40B4-BE49-F238E27FC236}">
                <a16:creationId xmlns:a16="http://schemas.microsoft.com/office/drawing/2014/main" id="{8AB622A1-6B10-40C5-B813-BB3170FB2554}"/>
              </a:ext>
            </a:extLst>
          </p:cNvPr>
          <p:cNvSpPr>
            <a:spLocks noChangeShapeType="1"/>
          </p:cNvSpPr>
          <p:nvPr/>
        </p:nvSpPr>
        <p:spPr bwMode="auto">
          <a:xfrm>
            <a:off x="4191000" y="4191000"/>
            <a:ext cx="1347788" cy="83820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03" name="Oval 7">
            <a:extLst>
              <a:ext uri="{FF2B5EF4-FFF2-40B4-BE49-F238E27FC236}">
                <a16:creationId xmlns:a16="http://schemas.microsoft.com/office/drawing/2014/main" id="{58228A24-C61F-43D9-BEF3-552069CB0F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1" y="5029200"/>
            <a:ext cx="138113" cy="139700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5304" name="Line 8">
            <a:extLst>
              <a:ext uri="{FF2B5EF4-FFF2-40B4-BE49-F238E27FC236}">
                <a16:creationId xmlns:a16="http://schemas.microsoft.com/office/drawing/2014/main" id="{89B50A5D-E858-49FD-B085-2F080F33842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943601" y="3886200"/>
            <a:ext cx="371475" cy="91440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05" name="Line 9">
            <a:extLst>
              <a:ext uri="{FF2B5EF4-FFF2-40B4-BE49-F238E27FC236}">
                <a16:creationId xmlns:a16="http://schemas.microsoft.com/office/drawing/2014/main" id="{2FECA851-656B-4CBB-8ECE-727F0445E35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391401" y="4800600"/>
            <a:ext cx="150813" cy="68580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55309" name="Object 13">
            <a:extLst>
              <a:ext uri="{FF2B5EF4-FFF2-40B4-BE49-F238E27FC236}">
                <a16:creationId xmlns:a16="http://schemas.microsoft.com/office/drawing/2014/main" id="{E9815566-85FC-4C86-A249-D69E53C074EF}"/>
              </a:ext>
            </a:extLst>
          </p:cNvPr>
          <p:cNvGraphicFramePr>
            <a:graphicFrameLocks/>
          </p:cNvGraphicFramePr>
          <p:nvPr/>
        </p:nvGraphicFramePr>
        <p:xfrm>
          <a:off x="5257801" y="2438400"/>
          <a:ext cx="322263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name="Clip" r:id="rId10" imgW="623872" imgH="1896822" progId="MS_ClipArt_Gallery.2">
                  <p:embed/>
                </p:oleObj>
              </mc:Choice>
              <mc:Fallback>
                <p:oleObj name="Clip" r:id="rId10" imgW="623872" imgH="1896822" progId="MS_ClipArt_Gallery.2">
                  <p:embed/>
                  <p:pic>
                    <p:nvPicPr>
                      <p:cNvPr id="0" name="Object 13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1" y="2438400"/>
                        <a:ext cx="322263" cy="857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10" name="Object 14">
            <a:extLst>
              <a:ext uri="{FF2B5EF4-FFF2-40B4-BE49-F238E27FC236}">
                <a16:creationId xmlns:a16="http://schemas.microsoft.com/office/drawing/2014/main" id="{25628651-6706-4402-B186-23E16BBF5283}"/>
              </a:ext>
            </a:extLst>
          </p:cNvPr>
          <p:cNvGraphicFramePr>
            <a:graphicFrameLocks/>
          </p:cNvGraphicFramePr>
          <p:nvPr/>
        </p:nvGraphicFramePr>
        <p:xfrm>
          <a:off x="7315201" y="2514601"/>
          <a:ext cx="258763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0" name="Clip" r:id="rId11" imgW="458647" imgH="1803277" progId="MS_ClipArt_Gallery.2">
                  <p:embed/>
                </p:oleObj>
              </mc:Choice>
              <mc:Fallback>
                <p:oleObj name="Clip" r:id="rId11" imgW="458647" imgH="1803277" progId="MS_ClipArt_Gallery.2">
                  <p:embed/>
                  <p:pic>
                    <p:nvPicPr>
                      <p:cNvPr id="0" name="Object 14"/>
                      <p:cNvPicPr>
                        <a:picLocks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5201" y="2514601"/>
                        <a:ext cx="258763" cy="862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11" name="Object 15">
            <a:extLst>
              <a:ext uri="{FF2B5EF4-FFF2-40B4-BE49-F238E27FC236}">
                <a16:creationId xmlns:a16="http://schemas.microsoft.com/office/drawing/2014/main" id="{089041C7-AAB9-4580-9339-5C87CB01FBBC}"/>
              </a:ext>
            </a:extLst>
          </p:cNvPr>
          <p:cNvGraphicFramePr>
            <a:graphicFrameLocks/>
          </p:cNvGraphicFramePr>
          <p:nvPr/>
        </p:nvGraphicFramePr>
        <p:xfrm>
          <a:off x="5638800" y="4343401"/>
          <a:ext cx="457200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1" name="Clip" r:id="rId13" imgW="939594" imgH="1190498" progId="MS_ClipArt_Gallery.2">
                  <p:embed/>
                </p:oleObj>
              </mc:Choice>
              <mc:Fallback>
                <p:oleObj name="Clip" r:id="rId13" imgW="939594" imgH="1190498" progId="MS_ClipArt_Gallery.2">
                  <p:embed/>
                  <p:pic>
                    <p:nvPicPr>
                      <p:cNvPr id="0" name="Object 15"/>
                      <p:cNvPicPr>
                        <a:picLocks noChangeArrowheads="1"/>
                      </p:cNvPicPr>
                      <p:nvPr/>
                    </p:nvPicPr>
                    <p:blipFill>
                      <a:blip r:embed="rId14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4343401"/>
                        <a:ext cx="457200" cy="657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312" name="AutoShape 16">
            <a:extLst>
              <a:ext uri="{FF2B5EF4-FFF2-40B4-BE49-F238E27FC236}">
                <a16:creationId xmlns:a16="http://schemas.microsoft.com/office/drawing/2014/main" id="{FABF7CF4-FB66-435B-AF85-A7CB5EC42A81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458076" y="4181476"/>
            <a:ext cx="168275" cy="449263"/>
          </a:xfrm>
          <a:prstGeom prst="curvedRightArrow">
            <a:avLst>
              <a:gd name="adj1" fmla="val 53396"/>
              <a:gd name="adj2" fmla="val 106793"/>
              <a:gd name="adj3" fmla="val 33333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5313" name="AutoShape 17">
            <a:extLst>
              <a:ext uri="{FF2B5EF4-FFF2-40B4-BE49-F238E27FC236}">
                <a16:creationId xmlns:a16="http://schemas.microsoft.com/office/drawing/2014/main" id="{3F5C3EB0-D5FB-4AEF-92ED-A219FFD27D4F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7620001" y="3990975"/>
            <a:ext cx="174625" cy="495300"/>
          </a:xfrm>
          <a:prstGeom prst="curvedRightArrow">
            <a:avLst>
              <a:gd name="adj1" fmla="val 56727"/>
              <a:gd name="adj2" fmla="val 113455"/>
              <a:gd name="adj3" fmla="val 33333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5314" name="AutoShape 18">
            <a:extLst>
              <a:ext uri="{FF2B5EF4-FFF2-40B4-BE49-F238E27FC236}">
                <a16:creationId xmlns:a16="http://schemas.microsoft.com/office/drawing/2014/main" id="{230D506C-B850-4FBC-90F7-1E19086094D1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423151" y="3733801"/>
            <a:ext cx="168275" cy="447675"/>
          </a:xfrm>
          <a:prstGeom prst="curvedRightArrow">
            <a:avLst>
              <a:gd name="adj1" fmla="val 53208"/>
              <a:gd name="adj2" fmla="val 106415"/>
              <a:gd name="adj3" fmla="val 33333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5315" name="AutoShape 19">
            <a:extLst>
              <a:ext uri="{FF2B5EF4-FFF2-40B4-BE49-F238E27FC236}">
                <a16:creationId xmlns:a16="http://schemas.microsoft.com/office/drawing/2014/main" id="{CAFFCC1C-0DDF-488E-AC3F-C9B750DD7F7D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7586664" y="3505200"/>
            <a:ext cx="174625" cy="495300"/>
          </a:xfrm>
          <a:prstGeom prst="curvedRightArrow">
            <a:avLst>
              <a:gd name="adj1" fmla="val 56727"/>
              <a:gd name="adj2" fmla="val 113455"/>
              <a:gd name="adj3" fmla="val 33333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5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5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5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5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id="{6087D5BD-325B-4A6D-A913-3660F4A7488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Retrieving the puck</a:t>
            </a:r>
          </a:p>
        </p:txBody>
      </p:sp>
      <p:graphicFrame>
        <p:nvGraphicFramePr>
          <p:cNvPr id="2" name="Content Placeholder 1">
            <a:extLst>
              <a:ext uri="{FF2B5EF4-FFF2-40B4-BE49-F238E27FC236}">
                <a16:creationId xmlns:a16="http://schemas.microsoft.com/office/drawing/2014/main" id="{3E1FA271-CD7E-414C-B2A7-CC38F324B28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6859570"/>
              </p:ext>
            </p:extLst>
          </p:nvPr>
        </p:nvGraphicFramePr>
        <p:xfrm>
          <a:off x="1905000" y="1981200"/>
          <a:ext cx="80010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4" name="Object 2">
            <a:extLst>
              <a:ext uri="{FF2B5EF4-FFF2-40B4-BE49-F238E27FC236}">
                <a16:creationId xmlns:a16="http://schemas.microsoft.com/office/drawing/2014/main" id="{DF6EFFDE-E1DD-4088-B3BA-B0026878C1B4}"/>
              </a:ext>
            </a:extLst>
          </p:cNvPr>
          <p:cNvGraphicFramePr>
            <a:graphicFrameLocks/>
          </p:cNvGraphicFramePr>
          <p:nvPr/>
        </p:nvGraphicFramePr>
        <p:xfrm>
          <a:off x="3048000" y="685800"/>
          <a:ext cx="60198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0" name="Clip" r:id="rId4" imgW="17142857" imgH="17019048" progId="MS_ClipArt_Gallery.2">
                  <p:embed/>
                </p:oleObj>
              </mc:Choice>
              <mc:Fallback>
                <p:oleObj name="Clip" r:id="rId4" imgW="17142857" imgH="17019048" progId="MS_ClipArt_Gallery.2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685800"/>
                        <a:ext cx="6019800" cy="601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395" name="Rectangle 3">
            <a:extLst>
              <a:ext uri="{FF2B5EF4-FFF2-40B4-BE49-F238E27FC236}">
                <a16:creationId xmlns:a16="http://schemas.microsoft.com/office/drawing/2014/main" id="{C840BD9C-8465-47A0-973F-A8240A1EB6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1738" y="5686426"/>
            <a:ext cx="2519362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altLang="en-US" sz="3200" b="1"/>
              <a:t>After Penalty</a:t>
            </a:r>
          </a:p>
        </p:txBody>
      </p:sp>
      <p:graphicFrame>
        <p:nvGraphicFramePr>
          <p:cNvPr id="59396" name="Object 4">
            <a:extLst>
              <a:ext uri="{FF2B5EF4-FFF2-40B4-BE49-F238E27FC236}">
                <a16:creationId xmlns:a16="http://schemas.microsoft.com/office/drawing/2014/main" id="{03EAE80E-4F8A-48A5-9774-68FAE2E22835}"/>
              </a:ext>
            </a:extLst>
          </p:cNvPr>
          <p:cNvGraphicFramePr>
            <a:graphicFrameLocks/>
          </p:cNvGraphicFramePr>
          <p:nvPr/>
        </p:nvGraphicFramePr>
        <p:xfrm>
          <a:off x="3973513" y="2971800"/>
          <a:ext cx="296862" cy="1011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" name="Clip" r:id="rId6" imgW="623872" imgH="1896822" progId="MS_ClipArt_Gallery.2">
                  <p:embed/>
                </p:oleObj>
              </mc:Choice>
              <mc:Fallback>
                <p:oleObj name="Clip" r:id="rId6" imgW="623872" imgH="1896822" progId="MS_ClipArt_Gallery.2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73513" y="2971800"/>
                        <a:ext cx="296862" cy="1011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397" name="Object 5">
            <a:extLst>
              <a:ext uri="{FF2B5EF4-FFF2-40B4-BE49-F238E27FC236}">
                <a16:creationId xmlns:a16="http://schemas.microsoft.com/office/drawing/2014/main" id="{2416C236-983A-4F72-9246-A6A55DFFDF43}"/>
              </a:ext>
            </a:extLst>
          </p:cNvPr>
          <p:cNvGraphicFramePr>
            <a:graphicFrameLocks/>
          </p:cNvGraphicFramePr>
          <p:nvPr/>
        </p:nvGraphicFramePr>
        <p:xfrm>
          <a:off x="8218489" y="4138613"/>
          <a:ext cx="219075" cy="1401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" name="Clip" r:id="rId8" imgW="475925" imgH="2336791" progId="MS_ClipArt_Gallery.2">
                  <p:embed/>
                </p:oleObj>
              </mc:Choice>
              <mc:Fallback>
                <p:oleObj name="Clip" r:id="rId8" imgW="475925" imgH="2336791" progId="MS_ClipArt_Gallery.2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18489" y="4138613"/>
                        <a:ext cx="219075" cy="1401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398" name="Line 6">
            <a:extLst>
              <a:ext uri="{FF2B5EF4-FFF2-40B4-BE49-F238E27FC236}">
                <a16:creationId xmlns:a16="http://schemas.microsoft.com/office/drawing/2014/main" id="{F9964103-3B1A-413D-97F7-4BDD14DEA0FB}"/>
              </a:ext>
            </a:extLst>
          </p:cNvPr>
          <p:cNvSpPr>
            <a:spLocks noChangeShapeType="1"/>
          </p:cNvSpPr>
          <p:nvPr/>
        </p:nvSpPr>
        <p:spPr bwMode="auto">
          <a:xfrm>
            <a:off x="4359276" y="4049713"/>
            <a:ext cx="2784475" cy="110490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59399" name="Object 7">
            <a:extLst>
              <a:ext uri="{FF2B5EF4-FFF2-40B4-BE49-F238E27FC236}">
                <a16:creationId xmlns:a16="http://schemas.microsoft.com/office/drawing/2014/main" id="{04116E52-135D-4DFA-9A7A-8C18E690AC96}"/>
              </a:ext>
            </a:extLst>
          </p:cNvPr>
          <p:cNvGraphicFramePr>
            <a:graphicFrameLocks/>
          </p:cNvGraphicFramePr>
          <p:nvPr/>
        </p:nvGraphicFramePr>
        <p:xfrm>
          <a:off x="7196138" y="4846638"/>
          <a:ext cx="404812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3" name="Clip" r:id="rId10" imgW="939594" imgH="1190498" progId="MS_ClipArt_Gallery.2">
                  <p:embed/>
                </p:oleObj>
              </mc:Choice>
              <mc:Fallback>
                <p:oleObj name="Clip" r:id="rId10" imgW="939594" imgH="1190498" progId="MS_ClipArt_Gallery.2">
                  <p:embed/>
                  <p:pic>
                    <p:nvPicPr>
                      <p:cNvPr id="0" name="Object 7"/>
                      <p:cNvPicPr>
                        <a:picLocks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96138" y="4846638"/>
                        <a:ext cx="404812" cy="717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400" name="Oval 8">
            <a:extLst>
              <a:ext uri="{FF2B5EF4-FFF2-40B4-BE49-F238E27FC236}">
                <a16:creationId xmlns:a16="http://schemas.microsoft.com/office/drawing/2014/main" id="{1B8B1E51-CA3A-4563-AE4C-E691916707D6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7600950" y="5465763"/>
            <a:ext cx="96838" cy="88900"/>
          </a:xfrm>
          <a:prstGeom prst="ellipse">
            <a:avLst/>
          </a:prstGeom>
          <a:solidFill>
            <a:schemeClr val="tx2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9401" name="Arc 9">
            <a:extLst>
              <a:ext uri="{FF2B5EF4-FFF2-40B4-BE49-F238E27FC236}">
                <a16:creationId xmlns:a16="http://schemas.microsoft.com/office/drawing/2014/main" id="{A7D3E61B-B2C5-41D8-AE20-78091F3444CC}"/>
              </a:ext>
            </a:extLst>
          </p:cNvPr>
          <p:cNvSpPr>
            <a:spLocks/>
          </p:cNvSpPr>
          <p:nvPr/>
        </p:nvSpPr>
        <p:spPr bwMode="auto">
          <a:xfrm>
            <a:off x="7431089" y="4757738"/>
            <a:ext cx="446087" cy="1065212"/>
          </a:xfrm>
          <a:custGeom>
            <a:avLst/>
            <a:gdLst>
              <a:gd name="G0" fmla="+- 0 0 0"/>
              <a:gd name="G1" fmla="+- 21383 0 0"/>
              <a:gd name="G2" fmla="+- 21600 0 0"/>
              <a:gd name="T0" fmla="*/ 3052 w 20003"/>
              <a:gd name="T1" fmla="*/ 0 h 21383"/>
              <a:gd name="T2" fmla="*/ 20003 w 20003"/>
              <a:gd name="T3" fmla="*/ 13231 h 21383"/>
              <a:gd name="T4" fmla="*/ 0 w 20003"/>
              <a:gd name="T5" fmla="*/ 21383 h 2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003" h="21383" fill="none" extrusionOk="0">
                <a:moveTo>
                  <a:pt x="3052" y="-1"/>
                </a:moveTo>
                <a:cubicBezTo>
                  <a:pt x="10652" y="1084"/>
                  <a:pt x="17105" y="6121"/>
                  <a:pt x="20002" y="13231"/>
                </a:cubicBezTo>
              </a:path>
              <a:path w="20003" h="21383" stroke="0" extrusionOk="0">
                <a:moveTo>
                  <a:pt x="3052" y="-1"/>
                </a:moveTo>
                <a:cubicBezTo>
                  <a:pt x="10652" y="1084"/>
                  <a:pt x="17105" y="6121"/>
                  <a:pt x="20002" y="13231"/>
                </a:cubicBezTo>
                <a:lnTo>
                  <a:pt x="0" y="21383"/>
                </a:lnTo>
                <a:close/>
              </a:path>
            </a:pathLst>
          </a:custGeom>
          <a:noFill/>
          <a:ln w="50800" cap="rnd">
            <a:solidFill>
              <a:schemeClr val="accent2"/>
            </a:solidFill>
            <a:round/>
            <a:headEnd type="stealth" w="med" len="lg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9402" name="Line 10">
            <a:extLst>
              <a:ext uri="{FF2B5EF4-FFF2-40B4-BE49-F238E27FC236}">
                <a16:creationId xmlns:a16="http://schemas.microsoft.com/office/drawing/2014/main" id="{ACA3819B-F8C2-485E-A9BF-1AD22B93488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064501" y="4492625"/>
            <a:ext cx="36513" cy="750888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9406" name="Line 14">
            <a:extLst>
              <a:ext uri="{FF2B5EF4-FFF2-40B4-BE49-F238E27FC236}">
                <a16:creationId xmlns:a16="http://schemas.microsoft.com/office/drawing/2014/main" id="{9F9657ED-D1F3-4768-AE6F-72E4584E07F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437063" y="3076575"/>
            <a:ext cx="3225800" cy="573088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59407" name="Object 15">
            <a:extLst>
              <a:ext uri="{FF2B5EF4-FFF2-40B4-BE49-F238E27FC236}">
                <a16:creationId xmlns:a16="http://schemas.microsoft.com/office/drawing/2014/main" id="{01844B48-2870-4DAA-B955-76B145F337F3}"/>
              </a:ext>
            </a:extLst>
          </p:cNvPr>
          <p:cNvGraphicFramePr>
            <a:graphicFrameLocks/>
          </p:cNvGraphicFramePr>
          <p:nvPr/>
        </p:nvGraphicFramePr>
        <p:xfrm>
          <a:off x="7467600" y="3886201"/>
          <a:ext cx="241300" cy="88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4" name="Clip" r:id="rId12" imgW="458647" imgH="1803277" progId="MS_ClipArt_Gallery.2">
                  <p:embed/>
                </p:oleObj>
              </mc:Choice>
              <mc:Fallback>
                <p:oleObj name="Clip" r:id="rId12" imgW="458647" imgH="1803277" progId="MS_ClipArt_Gallery.2">
                  <p:embed/>
                  <p:pic>
                    <p:nvPicPr>
                      <p:cNvPr id="0" name="Object 15"/>
                      <p:cNvPicPr>
                        <a:picLocks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67600" y="3886201"/>
                        <a:ext cx="241300" cy="887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411" name="AutoShape 19">
            <a:extLst>
              <a:ext uri="{FF2B5EF4-FFF2-40B4-BE49-F238E27FC236}">
                <a16:creationId xmlns:a16="http://schemas.microsoft.com/office/drawing/2014/main" id="{9CF338AE-FA72-4741-937C-CD3A168384C9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796214" y="3876676"/>
            <a:ext cx="168275" cy="449263"/>
          </a:xfrm>
          <a:prstGeom prst="curvedRightArrow">
            <a:avLst>
              <a:gd name="adj1" fmla="val 53396"/>
              <a:gd name="adj2" fmla="val 106793"/>
              <a:gd name="adj3" fmla="val 33333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9412" name="AutoShape 20">
            <a:extLst>
              <a:ext uri="{FF2B5EF4-FFF2-40B4-BE49-F238E27FC236}">
                <a16:creationId xmlns:a16="http://schemas.microsoft.com/office/drawing/2014/main" id="{48EF9819-E8AE-4F56-B684-E451116AEF94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7958139" y="3686175"/>
            <a:ext cx="174625" cy="495300"/>
          </a:xfrm>
          <a:prstGeom prst="curvedRightArrow">
            <a:avLst>
              <a:gd name="adj1" fmla="val 56727"/>
              <a:gd name="adj2" fmla="val 113455"/>
              <a:gd name="adj3" fmla="val 33333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9413" name="AutoShape 21">
            <a:extLst>
              <a:ext uri="{FF2B5EF4-FFF2-40B4-BE49-F238E27FC236}">
                <a16:creationId xmlns:a16="http://schemas.microsoft.com/office/drawing/2014/main" id="{777D55D8-6577-4DA4-9546-26375541C378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761289" y="3429001"/>
            <a:ext cx="168275" cy="447675"/>
          </a:xfrm>
          <a:prstGeom prst="curvedRightArrow">
            <a:avLst>
              <a:gd name="adj1" fmla="val 53208"/>
              <a:gd name="adj2" fmla="val 106415"/>
              <a:gd name="adj3" fmla="val 33333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9414" name="AutoShape 22">
            <a:extLst>
              <a:ext uri="{FF2B5EF4-FFF2-40B4-BE49-F238E27FC236}">
                <a16:creationId xmlns:a16="http://schemas.microsoft.com/office/drawing/2014/main" id="{4CFCF976-A5D2-4D96-BDA7-0E04B3DFFCA6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7924801" y="3200400"/>
            <a:ext cx="174625" cy="495300"/>
          </a:xfrm>
          <a:prstGeom prst="curvedRightArrow">
            <a:avLst>
              <a:gd name="adj1" fmla="val 56727"/>
              <a:gd name="adj2" fmla="val 113455"/>
              <a:gd name="adj3" fmla="val 33333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9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9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9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9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74" name="Rectangle 62473">
            <a:extLst>
              <a:ext uri="{FF2B5EF4-FFF2-40B4-BE49-F238E27FC236}">
                <a16:creationId xmlns:a16="http://schemas.microsoft.com/office/drawing/2014/main" id="{7049A7D3-684C-4C59-A4B6-7B308A6AD3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476" name="Rectangle 62475">
            <a:extLst>
              <a:ext uri="{FF2B5EF4-FFF2-40B4-BE49-F238E27FC236}">
                <a16:creationId xmlns:a16="http://schemas.microsoft.com/office/drawing/2014/main" id="{D7B1087B-C592-40E7-B532-60B453A2FE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478" name="Rectangle 62477">
            <a:extLst>
              <a:ext uri="{FF2B5EF4-FFF2-40B4-BE49-F238E27FC236}">
                <a16:creationId xmlns:a16="http://schemas.microsoft.com/office/drawing/2014/main" id="{14AE7447-E8F8-4A0F-9E3D-94842BFF88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2480" name="Group 62479">
            <a:extLst>
              <a:ext uri="{FF2B5EF4-FFF2-40B4-BE49-F238E27FC236}">
                <a16:creationId xmlns:a16="http://schemas.microsoft.com/office/drawing/2014/main" id="{85981F80-69EE-4E2B-82A8-47FDFD7720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62481" name="Oval 62480">
              <a:extLst>
                <a:ext uri="{FF2B5EF4-FFF2-40B4-BE49-F238E27FC236}">
                  <a16:creationId xmlns:a16="http://schemas.microsoft.com/office/drawing/2014/main" id="{46CE0473-0B07-47EE-A016-EBD87F2C8C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62482" name="Oval 62481">
              <a:extLst>
                <a:ext uri="{FF2B5EF4-FFF2-40B4-BE49-F238E27FC236}">
                  <a16:creationId xmlns:a16="http://schemas.microsoft.com/office/drawing/2014/main" id="{EDD0D1E4-DFCA-4DF0-9D37-571A5F529F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 useBgFill="1">
        <p:nvSpPr>
          <p:cNvPr id="62484" name="Rectangle 62483">
            <a:extLst>
              <a:ext uri="{FF2B5EF4-FFF2-40B4-BE49-F238E27FC236}">
                <a16:creationId xmlns:a16="http://schemas.microsoft.com/office/drawing/2014/main" id="{EDF3BDB2-0586-430E-811A-74BAFDEE66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88952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2486" name="Rectangle 62485">
            <a:extLst>
              <a:ext uri="{FF2B5EF4-FFF2-40B4-BE49-F238E27FC236}">
                <a16:creationId xmlns:a16="http://schemas.microsoft.com/office/drawing/2014/main" id="{821E305B-0351-4E03-8C1B-F23D3A346E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45152" y="928117"/>
            <a:ext cx="6629400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488" name="Rectangle 62487">
            <a:extLst>
              <a:ext uri="{FF2B5EF4-FFF2-40B4-BE49-F238E27FC236}">
                <a16:creationId xmlns:a16="http://schemas.microsoft.com/office/drawing/2014/main" id="{3C848660-F9C2-4F86-A218-6AE0FB4CCC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41336" y="1110053"/>
            <a:ext cx="6630506" cy="4580301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466" name="Rectangle 2">
            <a:extLst>
              <a:ext uri="{FF2B5EF4-FFF2-40B4-BE49-F238E27FC236}">
                <a16:creationId xmlns:a16="http://schemas.microsoft.com/office/drawing/2014/main" id="{A1F14414-F110-4F39-A6D8-D5C46C31D4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961376" y="1432223"/>
            <a:ext cx="6057144" cy="335797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80000"/>
              </a:lnSpc>
            </a:pPr>
            <a:r>
              <a:rPr lang="en-US" altLang="en-US" sz="8000">
                <a:blipFill dpi="0" rotWithShape="1">
                  <a:blip r:embed="rId4"/>
                  <a:srcRect/>
                  <a:tile tx="6350" ty="-127000" sx="65000" sy="64000" flip="none" algn="tl"/>
                </a:blipFill>
              </a:rPr>
              <a:t>Any Questions?</a:t>
            </a:r>
          </a:p>
        </p:txBody>
      </p:sp>
      <p:sp>
        <p:nvSpPr>
          <p:cNvPr id="62490" name="Rectangle 62489">
            <a:extLst>
              <a:ext uri="{FF2B5EF4-FFF2-40B4-BE49-F238E27FC236}">
                <a16:creationId xmlns:a16="http://schemas.microsoft.com/office/drawing/2014/main" id="{5CABD882-B7CE-4433-B509-99205DB705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45152" y="5780565"/>
            <a:ext cx="6629400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2492" name="Group 62491">
            <a:extLst>
              <a:ext uri="{FF2B5EF4-FFF2-40B4-BE49-F238E27FC236}">
                <a16:creationId xmlns:a16="http://schemas.microsoft.com/office/drawing/2014/main" id="{49F6A645-6137-4F43-8E88-D91CC337D5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646920" y="5257800"/>
            <a:ext cx="1080904" cy="1080902"/>
            <a:chOff x="9685338" y="4460675"/>
            <a:chExt cx="1080904" cy="1080902"/>
          </a:xfrm>
        </p:grpSpPr>
        <p:sp>
          <p:nvSpPr>
            <p:cNvPr id="62493" name="Oval 62492">
              <a:extLst>
                <a:ext uri="{FF2B5EF4-FFF2-40B4-BE49-F238E27FC236}">
                  <a16:creationId xmlns:a16="http://schemas.microsoft.com/office/drawing/2014/main" id="{3A2C783A-4EEE-481B-815A-A1BB14F44B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62494" name="Oval 62493">
              <a:extLst>
                <a:ext uri="{FF2B5EF4-FFF2-40B4-BE49-F238E27FC236}">
                  <a16:creationId xmlns:a16="http://schemas.microsoft.com/office/drawing/2014/main" id="{A0186437-0053-4886-B612-804E4DC903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62471" name="Graphic 62470" descr="Question mark">
            <a:extLst>
              <a:ext uri="{FF2B5EF4-FFF2-40B4-BE49-F238E27FC236}">
                <a16:creationId xmlns:a16="http://schemas.microsoft.com/office/drawing/2014/main" id="{4C31B2A3-1334-FCED-F583-38515490105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33915" y="1686320"/>
            <a:ext cx="3416725" cy="34167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151" name="Rectangle 6150">
            <a:extLst>
              <a:ext uri="{FF2B5EF4-FFF2-40B4-BE49-F238E27FC236}">
                <a16:creationId xmlns:a16="http://schemas.microsoft.com/office/drawing/2014/main" id="{796EAE45-4A7F-4104-BDC2-49728B6C4F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46" name="Rectangle 2">
            <a:extLst>
              <a:ext uri="{FF2B5EF4-FFF2-40B4-BE49-F238E27FC236}">
                <a16:creationId xmlns:a16="http://schemas.microsoft.com/office/drawing/2014/main" id="{23B485D2-82EF-445B-A8EE-DFDED6A3713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66800" y="4786009"/>
            <a:ext cx="10058400" cy="1486776"/>
          </a:xfrm>
        </p:spPr>
        <p:txBody>
          <a:bodyPr>
            <a:normAutofit/>
          </a:bodyPr>
          <a:lstStyle/>
          <a:p>
            <a:pPr algn="ctr"/>
            <a:r>
              <a:rPr lang="en-US" altLang="en-US" sz="5100"/>
              <a:t>Importance of Being in Proper Position</a:t>
            </a:r>
          </a:p>
        </p:txBody>
      </p:sp>
      <p:grpSp>
        <p:nvGrpSpPr>
          <p:cNvPr id="6153" name="Group 6152">
            <a:extLst>
              <a:ext uri="{FF2B5EF4-FFF2-40B4-BE49-F238E27FC236}">
                <a16:creationId xmlns:a16="http://schemas.microsoft.com/office/drawing/2014/main" id="{57C42483-9FB4-4C1A-B319-1B129FD653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6154" name="Oval 6153">
              <a:extLst>
                <a:ext uri="{FF2B5EF4-FFF2-40B4-BE49-F238E27FC236}">
                  <a16:creationId xmlns:a16="http://schemas.microsoft.com/office/drawing/2014/main" id="{4F43D295-4374-4195-98CF-40620F291E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6155" name="Oval 6154">
              <a:extLst>
                <a:ext uri="{FF2B5EF4-FFF2-40B4-BE49-F238E27FC236}">
                  <a16:creationId xmlns:a16="http://schemas.microsoft.com/office/drawing/2014/main" id="{6A156E1A-DF2F-43D2-B94E-E62A14ACB1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graphicFrame>
        <p:nvGraphicFramePr>
          <p:cNvPr id="2" name="Content Placeholder 1">
            <a:extLst>
              <a:ext uri="{FF2B5EF4-FFF2-40B4-BE49-F238E27FC236}">
                <a16:creationId xmlns:a16="http://schemas.microsoft.com/office/drawing/2014/main" id="{E8251AF7-4B21-456A-AB35-7B7EFE2FAF8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2453565"/>
              </p:ext>
            </p:extLst>
          </p:nvPr>
        </p:nvGraphicFramePr>
        <p:xfrm>
          <a:off x="1077468" y="643467"/>
          <a:ext cx="10037064" cy="37998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>
            <a:extLst>
              <a:ext uri="{FF2B5EF4-FFF2-40B4-BE49-F238E27FC236}">
                <a16:creationId xmlns:a16="http://schemas.microsoft.com/office/drawing/2014/main" id="{72764AEB-1999-4D63-BCF6-1748463F5D23}"/>
              </a:ext>
            </a:extLst>
          </p:cNvPr>
          <p:cNvGraphicFramePr>
            <a:graphicFrameLocks/>
          </p:cNvGraphicFramePr>
          <p:nvPr/>
        </p:nvGraphicFramePr>
        <p:xfrm>
          <a:off x="2743200" y="838200"/>
          <a:ext cx="6400800" cy="571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Clip" r:id="rId4" imgW="17142857" imgH="17019048" progId="MS_ClipArt_Gallery.2">
                  <p:embed/>
                </p:oleObj>
              </mc:Choice>
              <mc:Fallback>
                <p:oleObj name="Clip" r:id="rId4" imgW="17142857" imgH="17019048" progId="MS_ClipArt_Gallery.2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838200"/>
                        <a:ext cx="6400800" cy="571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5" name="Object 3">
            <a:extLst>
              <a:ext uri="{FF2B5EF4-FFF2-40B4-BE49-F238E27FC236}">
                <a16:creationId xmlns:a16="http://schemas.microsoft.com/office/drawing/2014/main" id="{30AEB95C-167D-450E-BD08-5A1FBC2A382B}"/>
              </a:ext>
            </a:extLst>
          </p:cNvPr>
          <p:cNvGraphicFramePr>
            <a:graphicFrameLocks/>
          </p:cNvGraphicFramePr>
          <p:nvPr/>
        </p:nvGraphicFramePr>
        <p:xfrm>
          <a:off x="3657600" y="4003675"/>
          <a:ext cx="4572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Clip" r:id="rId6" imgW="1047583" imgH="2076161" progId="MS_ClipArt_Gallery.2">
                  <p:embed/>
                </p:oleObj>
              </mc:Choice>
              <mc:Fallback>
                <p:oleObj name="Clip" r:id="rId6" imgW="1047583" imgH="2076161" progId="MS_ClipArt_Gallery.2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4003675"/>
                        <a:ext cx="4572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196" name="Group 4">
            <a:extLst>
              <a:ext uri="{FF2B5EF4-FFF2-40B4-BE49-F238E27FC236}">
                <a16:creationId xmlns:a16="http://schemas.microsoft.com/office/drawing/2014/main" id="{8B508683-14E9-4C20-B1F2-7A679F0BBF75}"/>
              </a:ext>
            </a:extLst>
          </p:cNvPr>
          <p:cNvGrpSpPr>
            <a:grpSpLocks/>
          </p:cNvGrpSpPr>
          <p:nvPr/>
        </p:nvGrpSpPr>
        <p:grpSpPr bwMode="auto">
          <a:xfrm>
            <a:off x="4038600" y="1717676"/>
            <a:ext cx="3581400" cy="2549525"/>
            <a:chOff x="1488" y="452"/>
            <a:chExt cx="2689" cy="1681"/>
          </a:xfrm>
        </p:grpSpPr>
        <p:sp>
          <p:nvSpPr>
            <p:cNvPr id="8197" name="Line 5">
              <a:extLst>
                <a:ext uri="{FF2B5EF4-FFF2-40B4-BE49-F238E27FC236}">
                  <a16:creationId xmlns:a16="http://schemas.microsoft.com/office/drawing/2014/main" id="{CAC1BDE2-E1BB-4CD0-B97C-09C2E68BFCD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160" y="452"/>
              <a:ext cx="192" cy="412"/>
            </a:xfrm>
            <a:prstGeom prst="line">
              <a:avLst/>
            </a:prstGeom>
            <a:noFill/>
            <a:ln w="57150">
              <a:solidFill>
                <a:srgbClr val="FF6600"/>
              </a:solidFill>
              <a:round/>
              <a:headEnd type="none" w="sm" len="sm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198" name="Line 6">
              <a:extLst>
                <a:ext uri="{FF2B5EF4-FFF2-40B4-BE49-F238E27FC236}">
                  <a16:creationId xmlns:a16="http://schemas.microsoft.com/office/drawing/2014/main" id="{DDC352D1-0EC8-45E9-908A-A4E7D31710B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64" y="740"/>
              <a:ext cx="144" cy="432"/>
            </a:xfrm>
            <a:prstGeom prst="line">
              <a:avLst/>
            </a:prstGeom>
            <a:noFill/>
            <a:ln w="57150">
              <a:solidFill>
                <a:srgbClr val="FF6600"/>
              </a:solidFill>
              <a:round/>
              <a:headEnd type="none" w="sm" len="sm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199" name="Freeform 7">
              <a:extLst>
                <a:ext uri="{FF2B5EF4-FFF2-40B4-BE49-F238E27FC236}">
                  <a16:creationId xmlns:a16="http://schemas.microsoft.com/office/drawing/2014/main" id="{2AD9A423-0EB2-42DD-BC65-05529C6234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8" y="692"/>
              <a:ext cx="2689" cy="1441"/>
            </a:xfrm>
            <a:custGeom>
              <a:avLst/>
              <a:gdLst>
                <a:gd name="T0" fmla="*/ 0 w 2689"/>
                <a:gd name="T1" fmla="*/ 1296 h 1441"/>
                <a:gd name="T2" fmla="*/ 240 w 2689"/>
                <a:gd name="T3" fmla="*/ 0 h 1441"/>
                <a:gd name="T4" fmla="*/ 2688 w 2689"/>
                <a:gd name="T5" fmla="*/ 768 h 1441"/>
                <a:gd name="T6" fmla="*/ 240 w 2689"/>
                <a:gd name="T7" fmla="*/ 1440 h 1441"/>
                <a:gd name="T8" fmla="*/ 0 w 2689"/>
                <a:gd name="T9" fmla="*/ 1296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9" h="1441">
                  <a:moveTo>
                    <a:pt x="0" y="1296"/>
                  </a:moveTo>
                  <a:lnTo>
                    <a:pt x="240" y="0"/>
                  </a:lnTo>
                  <a:lnTo>
                    <a:pt x="2688" y="768"/>
                  </a:lnTo>
                  <a:lnTo>
                    <a:pt x="240" y="1440"/>
                  </a:lnTo>
                  <a:lnTo>
                    <a:pt x="0" y="1296"/>
                  </a:lnTo>
                </a:path>
              </a:pathLst>
            </a:custGeom>
            <a:solidFill>
              <a:srgbClr val="FF6600"/>
            </a:solidFill>
            <a:ln w="12700" cap="rnd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00" name="Rectangle 8">
              <a:extLst>
                <a:ext uri="{FF2B5EF4-FFF2-40B4-BE49-F238E27FC236}">
                  <a16:creationId xmlns:a16="http://schemas.microsoft.com/office/drawing/2014/main" id="{BD9B2452-1361-43D5-BA9A-77C9405173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2" y="1210"/>
              <a:ext cx="889" cy="5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altLang="en-US" b="1"/>
                <a:t>Field of</a:t>
              </a:r>
            </a:p>
            <a:p>
              <a:r>
                <a:rPr lang="en-US" altLang="en-US" b="1"/>
                <a:t>Vision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9BACF2A6-4BC5-40A4-B29B-3EF5917652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No Man’s Land</a:t>
            </a:r>
          </a:p>
        </p:txBody>
      </p:sp>
      <p:sp>
        <p:nvSpPr>
          <p:cNvPr id="10244" name="AutoShape 4">
            <a:extLst>
              <a:ext uri="{FF2B5EF4-FFF2-40B4-BE49-F238E27FC236}">
                <a16:creationId xmlns:a16="http://schemas.microsoft.com/office/drawing/2014/main" id="{E81FED21-A4A8-4B92-80DB-D3E49C7CAB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2057400"/>
            <a:ext cx="7543800" cy="41910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5" name="Line 5">
            <a:extLst>
              <a:ext uri="{FF2B5EF4-FFF2-40B4-BE49-F238E27FC236}">
                <a16:creationId xmlns:a16="http://schemas.microsoft.com/office/drawing/2014/main" id="{F7FCFC3B-7938-4B39-8509-50FDC7A8CEC0}"/>
              </a:ext>
            </a:extLst>
          </p:cNvPr>
          <p:cNvSpPr>
            <a:spLocks noChangeShapeType="1"/>
          </p:cNvSpPr>
          <p:nvPr/>
        </p:nvSpPr>
        <p:spPr bwMode="auto">
          <a:xfrm>
            <a:off x="2921000" y="2057400"/>
            <a:ext cx="0" cy="41910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6" name="Line 6">
            <a:extLst>
              <a:ext uri="{FF2B5EF4-FFF2-40B4-BE49-F238E27FC236}">
                <a16:creationId xmlns:a16="http://schemas.microsoft.com/office/drawing/2014/main" id="{95252DAA-36EE-4362-9DE9-6888A5B89FDE}"/>
              </a:ext>
            </a:extLst>
          </p:cNvPr>
          <p:cNvSpPr>
            <a:spLocks noChangeShapeType="1"/>
          </p:cNvSpPr>
          <p:nvPr/>
        </p:nvSpPr>
        <p:spPr bwMode="auto">
          <a:xfrm>
            <a:off x="4668838" y="2057400"/>
            <a:ext cx="0" cy="41910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7" name="Line 7">
            <a:extLst>
              <a:ext uri="{FF2B5EF4-FFF2-40B4-BE49-F238E27FC236}">
                <a16:creationId xmlns:a16="http://schemas.microsoft.com/office/drawing/2014/main" id="{FF928C25-5ECD-4C89-A145-163F7CBCDA2B}"/>
              </a:ext>
            </a:extLst>
          </p:cNvPr>
          <p:cNvSpPr>
            <a:spLocks noChangeShapeType="1"/>
          </p:cNvSpPr>
          <p:nvPr/>
        </p:nvSpPr>
        <p:spPr bwMode="auto">
          <a:xfrm>
            <a:off x="6097588" y="2057400"/>
            <a:ext cx="0" cy="41910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8" name="Line 8">
            <a:extLst>
              <a:ext uri="{FF2B5EF4-FFF2-40B4-BE49-F238E27FC236}">
                <a16:creationId xmlns:a16="http://schemas.microsoft.com/office/drawing/2014/main" id="{4A6803E8-D1BE-45B0-A803-7245972754DA}"/>
              </a:ext>
            </a:extLst>
          </p:cNvPr>
          <p:cNvSpPr>
            <a:spLocks noChangeShapeType="1"/>
          </p:cNvSpPr>
          <p:nvPr/>
        </p:nvSpPr>
        <p:spPr bwMode="auto">
          <a:xfrm>
            <a:off x="7446963" y="2057400"/>
            <a:ext cx="0" cy="41910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9" name="Line 9">
            <a:extLst>
              <a:ext uri="{FF2B5EF4-FFF2-40B4-BE49-F238E27FC236}">
                <a16:creationId xmlns:a16="http://schemas.microsoft.com/office/drawing/2014/main" id="{ABBF7A62-12D5-49BA-8DBD-C5E12B88AC66}"/>
              </a:ext>
            </a:extLst>
          </p:cNvPr>
          <p:cNvSpPr>
            <a:spLocks noChangeShapeType="1"/>
          </p:cNvSpPr>
          <p:nvPr/>
        </p:nvSpPr>
        <p:spPr bwMode="auto">
          <a:xfrm>
            <a:off x="9194800" y="2057400"/>
            <a:ext cx="0" cy="41910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50" name="AutoShape 10">
            <a:extLst>
              <a:ext uri="{FF2B5EF4-FFF2-40B4-BE49-F238E27FC236}">
                <a16:creationId xmlns:a16="http://schemas.microsoft.com/office/drawing/2014/main" id="{C4079BBA-3854-41B5-8DD5-3B52E0C59C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1000" y="3749675"/>
            <a:ext cx="476250" cy="806450"/>
          </a:xfrm>
          <a:prstGeom prst="flowChartDelay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51" name="AutoShape 11">
            <a:extLst>
              <a:ext uri="{FF2B5EF4-FFF2-40B4-BE49-F238E27FC236}">
                <a16:creationId xmlns:a16="http://schemas.microsoft.com/office/drawing/2014/main" id="{00F523AD-B432-4E74-8062-652884828CD3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718550" y="3749675"/>
            <a:ext cx="476250" cy="806450"/>
          </a:xfrm>
          <a:prstGeom prst="flowChartDelay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52" name="Oval 12">
            <a:extLst>
              <a:ext uri="{FF2B5EF4-FFF2-40B4-BE49-F238E27FC236}">
                <a16:creationId xmlns:a16="http://schemas.microsoft.com/office/drawing/2014/main" id="{6293ECC3-BD2F-47C4-9308-21E14D9F00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7876" y="2460626"/>
            <a:ext cx="874713" cy="885825"/>
          </a:xfrm>
          <a:prstGeom prst="ellipse">
            <a:avLst/>
          </a:prstGeom>
          <a:solidFill>
            <a:schemeClr val="bg1"/>
          </a:solidFill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53" name="Oval 13">
            <a:extLst>
              <a:ext uri="{FF2B5EF4-FFF2-40B4-BE49-F238E27FC236}">
                <a16:creationId xmlns:a16="http://schemas.microsoft.com/office/drawing/2014/main" id="{0A276ED2-7384-4543-8941-CA3EC31F22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5063" y="2822576"/>
            <a:ext cx="158750" cy="16192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54" name="Line 14">
            <a:extLst>
              <a:ext uri="{FF2B5EF4-FFF2-40B4-BE49-F238E27FC236}">
                <a16:creationId xmlns:a16="http://schemas.microsoft.com/office/drawing/2014/main" id="{3A08ECC1-77F9-4AEE-BF82-7EDE5B2D0DC9}"/>
              </a:ext>
            </a:extLst>
          </p:cNvPr>
          <p:cNvSpPr>
            <a:spLocks noChangeShapeType="1"/>
          </p:cNvSpPr>
          <p:nvPr/>
        </p:nvSpPr>
        <p:spPr bwMode="auto">
          <a:xfrm>
            <a:off x="3794125" y="3346451"/>
            <a:ext cx="0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55" name="Line 15">
            <a:extLst>
              <a:ext uri="{FF2B5EF4-FFF2-40B4-BE49-F238E27FC236}">
                <a16:creationId xmlns:a16="http://schemas.microsoft.com/office/drawing/2014/main" id="{974112C2-6BAB-49BA-AEB2-5B850A21931F}"/>
              </a:ext>
            </a:extLst>
          </p:cNvPr>
          <p:cNvSpPr>
            <a:spLocks noChangeShapeType="1"/>
          </p:cNvSpPr>
          <p:nvPr/>
        </p:nvSpPr>
        <p:spPr bwMode="auto">
          <a:xfrm>
            <a:off x="3714750" y="3346451"/>
            <a:ext cx="0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56" name="Line 16">
            <a:extLst>
              <a:ext uri="{FF2B5EF4-FFF2-40B4-BE49-F238E27FC236}">
                <a16:creationId xmlns:a16="http://schemas.microsoft.com/office/drawing/2014/main" id="{A64D2CF3-762E-41CE-999A-8A7B2502150B}"/>
              </a:ext>
            </a:extLst>
          </p:cNvPr>
          <p:cNvSpPr>
            <a:spLocks noChangeShapeType="1"/>
          </p:cNvSpPr>
          <p:nvPr/>
        </p:nvSpPr>
        <p:spPr bwMode="auto">
          <a:xfrm>
            <a:off x="3714750" y="2298701"/>
            <a:ext cx="0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57" name="Line 17">
            <a:extLst>
              <a:ext uri="{FF2B5EF4-FFF2-40B4-BE49-F238E27FC236}">
                <a16:creationId xmlns:a16="http://schemas.microsoft.com/office/drawing/2014/main" id="{2B7C0F29-A994-4A37-999A-B822A1909AEC}"/>
              </a:ext>
            </a:extLst>
          </p:cNvPr>
          <p:cNvSpPr>
            <a:spLocks noChangeShapeType="1"/>
          </p:cNvSpPr>
          <p:nvPr/>
        </p:nvSpPr>
        <p:spPr bwMode="auto">
          <a:xfrm>
            <a:off x="3794125" y="2298701"/>
            <a:ext cx="0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58" name="Oval 18">
            <a:extLst>
              <a:ext uri="{FF2B5EF4-FFF2-40B4-BE49-F238E27FC236}">
                <a16:creationId xmlns:a16="http://schemas.microsoft.com/office/drawing/2014/main" id="{EFED3259-F48A-430C-AB1D-D0E7877FA1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7876" y="5038726"/>
            <a:ext cx="874713" cy="887413"/>
          </a:xfrm>
          <a:prstGeom prst="ellipse">
            <a:avLst/>
          </a:prstGeom>
          <a:solidFill>
            <a:schemeClr val="bg1"/>
          </a:solidFill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59" name="Oval 19">
            <a:extLst>
              <a:ext uri="{FF2B5EF4-FFF2-40B4-BE49-F238E27FC236}">
                <a16:creationId xmlns:a16="http://schemas.microsoft.com/office/drawing/2014/main" id="{21E4A2CF-F8D4-404F-BB83-EE2C1D1CAF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5063" y="5402264"/>
            <a:ext cx="158750" cy="160337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60" name="Line 20">
            <a:extLst>
              <a:ext uri="{FF2B5EF4-FFF2-40B4-BE49-F238E27FC236}">
                <a16:creationId xmlns:a16="http://schemas.microsoft.com/office/drawing/2014/main" id="{EAE8B704-9B7C-4DE3-AD6B-2174217800EB}"/>
              </a:ext>
            </a:extLst>
          </p:cNvPr>
          <p:cNvSpPr>
            <a:spLocks noChangeShapeType="1"/>
          </p:cNvSpPr>
          <p:nvPr/>
        </p:nvSpPr>
        <p:spPr bwMode="auto">
          <a:xfrm>
            <a:off x="3794125" y="5926139"/>
            <a:ext cx="0" cy="160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61" name="Line 21">
            <a:extLst>
              <a:ext uri="{FF2B5EF4-FFF2-40B4-BE49-F238E27FC236}">
                <a16:creationId xmlns:a16="http://schemas.microsoft.com/office/drawing/2014/main" id="{C706D8A2-6887-491E-B63A-FD085C332DCD}"/>
              </a:ext>
            </a:extLst>
          </p:cNvPr>
          <p:cNvSpPr>
            <a:spLocks noChangeShapeType="1"/>
          </p:cNvSpPr>
          <p:nvPr/>
        </p:nvSpPr>
        <p:spPr bwMode="auto">
          <a:xfrm>
            <a:off x="3714750" y="5926139"/>
            <a:ext cx="0" cy="160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62" name="Line 22">
            <a:extLst>
              <a:ext uri="{FF2B5EF4-FFF2-40B4-BE49-F238E27FC236}">
                <a16:creationId xmlns:a16="http://schemas.microsoft.com/office/drawing/2014/main" id="{B88E0340-F807-461C-BC7F-AEEF0A2FBEFF}"/>
              </a:ext>
            </a:extLst>
          </p:cNvPr>
          <p:cNvSpPr>
            <a:spLocks noChangeShapeType="1"/>
          </p:cNvSpPr>
          <p:nvPr/>
        </p:nvSpPr>
        <p:spPr bwMode="auto">
          <a:xfrm>
            <a:off x="3714750" y="4878389"/>
            <a:ext cx="0" cy="160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63" name="Line 23">
            <a:extLst>
              <a:ext uri="{FF2B5EF4-FFF2-40B4-BE49-F238E27FC236}">
                <a16:creationId xmlns:a16="http://schemas.microsoft.com/office/drawing/2014/main" id="{8EE535CC-8DD4-4702-B545-3D28506752B5}"/>
              </a:ext>
            </a:extLst>
          </p:cNvPr>
          <p:cNvSpPr>
            <a:spLocks noChangeShapeType="1"/>
          </p:cNvSpPr>
          <p:nvPr/>
        </p:nvSpPr>
        <p:spPr bwMode="auto">
          <a:xfrm>
            <a:off x="3794125" y="4878389"/>
            <a:ext cx="0" cy="160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64" name="Oval 24">
            <a:extLst>
              <a:ext uri="{FF2B5EF4-FFF2-40B4-BE49-F238E27FC236}">
                <a16:creationId xmlns:a16="http://schemas.microsoft.com/office/drawing/2014/main" id="{8250D10D-04B4-4163-B41F-0CD9965E98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1026" y="3709989"/>
            <a:ext cx="873125" cy="885825"/>
          </a:xfrm>
          <a:prstGeom prst="ellipse">
            <a:avLst/>
          </a:prstGeom>
          <a:solidFill>
            <a:schemeClr val="bg1"/>
          </a:solidFill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65" name="Oval 25">
            <a:extLst>
              <a:ext uri="{FF2B5EF4-FFF2-40B4-BE49-F238E27FC236}">
                <a16:creationId xmlns:a16="http://schemas.microsoft.com/office/drawing/2014/main" id="{ED1221B1-B851-47BB-B05B-84439EC932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8213" y="4071939"/>
            <a:ext cx="158750" cy="16192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66" name="Line 26">
            <a:extLst>
              <a:ext uri="{FF2B5EF4-FFF2-40B4-BE49-F238E27FC236}">
                <a16:creationId xmlns:a16="http://schemas.microsoft.com/office/drawing/2014/main" id="{46C2C496-320D-486B-B6D5-C249E59F42C8}"/>
              </a:ext>
            </a:extLst>
          </p:cNvPr>
          <p:cNvSpPr>
            <a:spLocks noChangeShapeType="1"/>
          </p:cNvSpPr>
          <p:nvPr/>
        </p:nvSpPr>
        <p:spPr bwMode="auto">
          <a:xfrm>
            <a:off x="6137275" y="4595814"/>
            <a:ext cx="0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67" name="Line 27">
            <a:extLst>
              <a:ext uri="{FF2B5EF4-FFF2-40B4-BE49-F238E27FC236}">
                <a16:creationId xmlns:a16="http://schemas.microsoft.com/office/drawing/2014/main" id="{3280D24C-30E6-47EF-AD92-37C2AAF3D8CC}"/>
              </a:ext>
            </a:extLst>
          </p:cNvPr>
          <p:cNvSpPr>
            <a:spLocks noChangeShapeType="1"/>
          </p:cNvSpPr>
          <p:nvPr/>
        </p:nvSpPr>
        <p:spPr bwMode="auto">
          <a:xfrm>
            <a:off x="6057900" y="4595814"/>
            <a:ext cx="0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68" name="Line 28">
            <a:extLst>
              <a:ext uri="{FF2B5EF4-FFF2-40B4-BE49-F238E27FC236}">
                <a16:creationId xmlns:a16="http://schemas.microsoft.com/office/drawing/2014/main" id="{E9939F7C-1246-4BD7-AA80-DC2D072AE624}"/>
              </a:ext>
            </a:extLst>
          </p:cNvPr>
          <p:cNvSpPr>
            <a:spLocks noChangeShapeType="1"/>
          </p:cNvSpPr>
          <p:nvPr/>
        </p:nvSpPr>
        <p:spPr bwMode="auto">
          <a:xfrm>
            <a:off x="6057900" y="3548064"/>
            <a:ext cx="0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69" name="Line 29">
            <a:extLst>
              <a:ext uri="{FF2B5EF4-FFF2-40B4-BE49-F238E27FC236}">
                <a16:creationId xmlns:a16="http://schemas.microsoft.com/office/drawing/2014/main" id="{030A7B48-B48B-45B5-9FA3-0A1DAA87B817}"/>
              </a:ext>
            </a:extLst>
          </p:cNvPr>
          <p:cNvSpPr>
            <a:spLocks noChangeShapeType="1"/>
          </p:cNvSpPr>
          <p:nvPr/>
        </p:nvSpPr>
        <p:spPr bwMode="auto">
          <a:xfrm>
            <a:off x="6137275" y="3548064"/>
            <a:ext cx="0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0270" name="Group 30">
            <a:extLst>
              <a:ext uri="{FF2B5EF4-FFF2-40B4-BE49-F238E27FC236}">
                <a16:creationId xmlns:a16="http://schemas.microsoft.com/office/drawing/2014/main" id="{3A168A8A-832B-47A7-93EE-FD887855BEA8}"/>
              </a:ext>
            </a:extLst>
          </p:cNvPr>
          <p:cNvGrpSpPr>
            <a:grpSpLocks/>
          </p:cNvGrpSpPr>
          <p:nvPr/>
        </p:nvGrpSpPr>
        <p:grpSpPr bwMode="auto">
          <a:xfrm>
            <a:off x="7923213" y="2298701"/>
            <a:ext cx="874712" cy="1209675"/>
            <a:chOff x="4031" y="1448"/>
            <a:chExt cx="551" cy="762"/>
          </a:xfrm>
        </p:grpSpPr>
        <p:sp>
          <p:nvSpPr>
            <p:cNvPr id="10271" name="Oval 31">
              <a:extLst>
                <a:ext uri="{FF2B5EF4-FFF2-40B4-BE49-F238E27FC236}">
                  <a16:creationId xmlns:a16="http://schemas.microsoft.com/office/drawing/2014/main" id="{52F391AF-E094-40BF-ADAE-F8A9F3D9D5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1" y="1550"/>
              <a:ext cx="551" cy="55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72" name="Oval 32">
              <a:extLst>
                <a:ext uri="{FF2B5EF4-FFF2-40B4-BE49-F238E27FC236}">
                  <a16:creationId xmlns:a16="http://schemas.microsoft.com/office/drawing/2014/main" id="{709EB789-E401-45F4-B7C8-881672E902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6" y="1778"/>
              <a:ext cx="101" cy="102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73" name="Line 33">
              <a:extLst>
                <a:ext uri="{FF2B5EF4-FFF2-40B4-BE49-F238E27FC236}">
                  <a16:creationId xmlns:a16="http://schemas.microsoft.com/office/drawing/2014/main" id="{D1587209-4896-4603-9B4E-5BDB3879B5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32" y="2108"/>
              <a:ext cx="0" cy="1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74" name="Line 34">
              <a:extLst>
                <a:ext uri="{FF2B5EF4-FFF2-40B4-BE49-F238E27FC236}">
                  <a16:creationId xmlns:a16="http://schemas.microsoft.com/office/drawing/2014/main" id="{58AE48D2-5342-4E98-ADA8-9C803AD6A2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81" y="2108"/>
              <a:ext cx="0" cy="1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75" name="Line 35">
              <a:extLst>
                <a:ext uri="{FF2B5EF4-FFF2-40B4-BE49-F238E27FC236}">
                  <a16:creationId xmlns:a16="http://schemas.microsoft.com/office/drawing/2014/main" id="{8CBEFB11-44BB-4FB2-903C-61835CA403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81" y="1448"/>
              <a:ext cx="0" cy="1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76" name="Line 36">
              <a:extLst>
                <a:ext uri="{FF2B5EF4-FFF2-40B4-BE49-F238E27FC236}">
                  <a16:creationId xmlns:a16="http://schemas.microsoft.com/office/drawing/2014/main" id="{DCC48F95-6115-4A30-8C33-EB493958D4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32" y="1448"/>
              <a:ext cx="0" cy="1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277" name="Oval 37">
            <a:extLst>
              <a:ext uri="{FF2B5EF4-FFF2-40B4-BE49-F238E27FC236}">
                <a16:creationId xmlns:a16="http://schemas.microsoft.com/office/drawing/2014/main" id="{BF3BAF1C-3820-4A72-96F0-77676F12D4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3213" y="5038726"/>
            <a:ext cx="874712" cy="887413"/>
          </a:xfrm>
          <a:prstGeom prst="ellipse">
            <a:avLst/>
          </a:prstGeom>
          <a:solidFill>
            <a:schemeClr val="bg1"/>
          </a:solidFill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78" name="Oval 38">
            <a:extLst>
              <a:ext uri="{FF2B5EF4-FFF2-40B4-BE49-F238E27FC236}">
                <a16:creationId xmlns:a16="http://schemas.microsoft.com/office/drawing/2014/main" id="{A4DE7E8C-D310-4628-A31E-9C259B0BD8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80400" y="5402264"/>
            <a:ext cx="160338" cy="160337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79" name="Line 39">
            <a:extLst>
              <a:ext uri="{FF2B5EF4-FFF2-40B4-BE49-F238E27FC236}">
                <a16:creationId xmlns:a16="http://schemas.microsoft.com/office/drawing/2014/main" id="{233FE4F0-82CB-4933-B65D-B01B7E4F22ED}"/>
              </a:ext>
            </a:extLst>
          </p:cNvPr>
          <p:cNvSpPr>
            <a:spLocks noChangeShapeType="1"/>
          </p:cNvSpPr>
          <p:nvPr/>
        </p:nvSpPr>
        <p:spPr bwMode="auto">
          <a:xfrm>
            <a:off x="8401050" y="5926139"/>
            <a:ext cx="0" cy="160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80" name="Line 40">
            <a:extLst>
              <a:ext uri="{FF2B5EF4-FFF2-40B4-BE49-F238E27FC236}">
                <a16:creationId xmlns:a16="http://schemas.microsoft.com/office/drawing/2014/main" id="{8CCB610F-5B54-4D7E-8FE6-175B0F917177}"/>
              </a:ext>
            </a:extLst>
          </p:cNvPr>
          <p:cNvSpPr>
            <a:spLocks noChangeShapeType="1"/>
          </p:cNvSpPr>
          <p:nvPr/>
        </p:nvSpPr>
        <p:spPr bwMode="auto">
          <a:xfrm>
            <a:off x="8320088" y="5926139"/>
            <a:ext cx="0" cy="160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81" name="Line 41">
            <a:extLst>
              <a:ext uri="{FF2B5EF4-FFF2-40B4-BE49-F238E27FC236}">
                <a16:creationId xmlns:a16="http://schemas.microsoft.com/office/drawing/2014/main" id="{7877AB32-04C8-4721-BE33-AFEA17809A15}"/>
              </a:ext>
            </a:extLst>
          </p:cNvPr>
          <p:cNvSpPr>
            <a:spLocks noChangeShapeType="1"/>
          </p:cNvSpPr>
          <p:nvPr/>
        </p:nvSpPr>
        <p:spPr bwMode="auto">
          <a:xfrm>
            <a:off x="8320088" y="4878389"/>
            <a:ext cx="0" cy="160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82" name="Line 42">
            <a:extLst>
              <a:ext uri="{FF2B5EF4-FFF2-40B4-BE49-F238E27FC236}">
                <a16:creationId xmlns:a16="http://schemas.microsoft.com/office/drawing/2014/main" id="{D6D91AFA-130C-4190-848B-2D755CB84DD6}"/>
              </a:ext>
            </a:extLst>
          </p:cNvPr>
          <p:cNvSpPr>
            <a:spLocks noChangeShapeType="1"/>
          </p:cNvSpPr>
          <p:nvPr/>
        </p:nvSpPr>
        <p:spPr bwMode="auto">
          <a:xfrm>
            <a:off x="8401050" y="4878389"/>
            <a:ext cx="0" cy="160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83" name="Oval 43">
            <a:extLst>
              <a:ext uri="{FF2B5EF4-FFF2-40B4-BE49-F238E27FC236}">
                <a16:creationId xmlns:a16="http://schemas.microsoft.com/office/drawing/2014/main" id="{5A66CE65-7E18-4154-98B1-1889AA8A86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5088" y="5402264"/>
            <a:ext cx="158750" cy="160337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84" name="Oval 44">
            <a:extLst>
              <a:ext uri="{FF2B5EF4-FFF2-40B4-BE49-F238E27FC236}">
                <a16:creationId xmlns:a16="http://schemas.microsoft.com/office/drawing/2014/main" id="{43AA8C83-6273-4A3B-A90A-E341DC5289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4463" y="2822576"/>
            <a:ext cx="158750" cy="16192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85" name="Oval 45">
            <a:extLst>
              <a:ext uri="{FF2B5EF4-FFF2-40B4-BE49-F238E27FC236}">
                <a16:creationId xmlns:a16="http://schemas.microsoft.com/office/drawing/2014/main" id="{1DE4EC3C-ACA7-4426-B5BA-48112353F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2588" y="2822576"/>
            <a:ext cx="158750" cy="16192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86" name="Oval 46">
            <a:extLst>
              <a:ext uri="{FF2B5EF4-FFF2-40B4-BE49-F238E27FC236}">
                <a16:creationId xmlns:a16="http://schemas.microsoft.com/office/drawing/2014/main" id="{BB009B6F-F418-4311-BB8A-EBF4138F7A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2588" y="5402264"/>
            <a:ext cx="158750" cy="160337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87" name="Line 47">
            <a:extLst>
              <a:ext uri="{FF2B5EF4-FFF2-40B4-BE49-F238E27FC236}">
                <a16:creationId xmlns:a16="http://schemas.microsoft.com/office/drawing/2014/main" id="{5653E69A-546A-4883-83FF-52638DA672B3}"/>
              </a:ext>
            </a:extLst>
          </p:cNvPr>
          <p:cNvSpPr>
            <a:spLocks noChangeShapeType="1"/>
          </p:cNvSpPr>
          <p:nvPr/>
        </p:nvSpPr>
        <p:spPr bwMode="auto">
          <a:xfrm>
            <a:off x="4648200" y="2057400"/>
            <a:ext cx="0" cy="3657600"/>
          </a:xfrm>
          <a:prstGeom prst="line">
            <a:avLst/>
          </a:prstGeom>
          <a:noFill/>
          <a:ln w="88900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88" name="Line 48">
            <a:extLst>
              <a:ext uri="{FF2B5EF4-FFF2-40B4-BE49-F238E27FC236}">
                <a16:creationId xmlns:a16="http://schemas.microsoft.com/office/drawing/2014/main" id="{6B8EA448-99AD-45AE-BAD8-27C5B46DE208}"/>
              </a:ext>
            </a:extLst>
          </p:cNvPr>
          <p:cNvSpPr>
            <a:spLocks noChangeShapeType="1"/>
          </p:cNvSpPr>
          <p:nvPr/>
        </p:nvSpPr>
        <p:spPr bwMode="auto">
          <a:xfrm>
            <a:off x="7467600" y="2057400"/>
            <a:ext cx="0" cy="3657600"/>
          </a:xfrm>
          <a:prstGeom prst="line">
            <a:avLst/>
          </a:prstGeom>
          <a:noFill/>
          <a:ln w="88900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89" name="Line 49">
            <a:extLst>
              <a:ext uri="{FF2B5EF4-FFF2-40B4-BE49-F238E27FC236}">
                <a16:creationId xmlns:a16="http://schemas.microsoft.com/office/drawing/2014/main" id="{677CE6E5-ACBA-41C0-BD99-03EB8E466FAB}"/>
              </a:ext>
            </a:extLst>
          </p:cNvPr>
          <p:cNvSpPr>
            <a:spLocks noChangeShapeType="1"/>
          </p:cNvSpPr>
          <p:nvPr/>
        </p:nvSpPr>
        <p:spPr bwMode="auto">
          <a:xfrm>
            <a:off x="4648200" y="5486400"/>
            <a:ext cx="0" cy="762000"/>
          </a:xfrm>
          <a:prstGeom prst="line">
            <a:avLst/>
          </a:prstGeom>
          <a:noFill/>
          <a:ln w="88900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90" name="Line 50">
            <a:extLst>
              <a:ext uri="{FF2B5EF4-FFF2-40B4-BE49-F238E27FC236}">
                <a16:creationId xmlns:a16="http://schemas.microsoft.com/office/drawing/2014/main" id="{CFCE2641-289D-4686-BDD7-D00B0D628483}"/>
              </a:ext>
            </a:extLst>
          </p:cNvPr>
          <p:cNvSpPr>
            <a:spLocks noChangeShapeType="1"/>
          </p:cNvSpPr>
          <p:nvPr/>
        </p:nvSpPr>
        <p:spPr bwMode="auto">
          <a:xfrm>
            <a:off x="7467600" y="5486400"/>
            <a:ext cx="0" cy="762000"/>
          </a:xfrm>
          <a:prstGeom prst="line">
            <a:avLst/>
          </a:prstGeom>
          <a:noFill/>
          <a:ln w="88900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91" name="Freeform 51">
            <a:extLst>
              <a:ext uri="{FF2B5EF4-FFF2-40B4-BE49-F238E27FC236}">
                <a16:creationId xmlns:a16="http://schemas.microsoft.com/office/drawing/2014/main" id="{01554571-003D-45FD-8CDC-96A056F01C9F}"/>
              </a:ext>
            </a:extLst>
          </p:cNvPr>
          <p:cNvSpPr>
            <a:spLocks/>
          </p:cNvSpPr>
          <p:nvPr/>
        </p:nvSpPr>
        <p:spPr bwMode="auto">
          <a:xfrm>
            <a:off x="2286000" y="2590801"/>
            <a:ext cx="7467600" cy="3216275"/>
          </a:xfrm>
          <a:custGeom>
            <a:avLst/>
            <a:gdLst>
              <a:gd name="T0" fmla="*/ 0 w 3888"/>
              <a:gd name="T1" fmla="*/ 1440 h 1440"/>
              <a:gd name="T2" fmla="*/ 336 w 3888"/>
              <a:gd name="T3" fmla="*/ 912 h 1440"/>
              <a:gd name="T4" fmla="*/ 768 w 3888"/>
              <a:gd name="T5" fmla="*/ 1296 h 1440"/>
              <a:gd name="T6" fmla="*/ 3120 w 3888"/>
              <a:gd name="T7" fmla="*/ 1296 h 1440"/>
              <a:gd name="T8" fmla="*/ 3552 w 3888"/>
              <a:gd name="T9" fmla="*/ 912 h 1440"/>
              <a:gd name="T10" fmla="*/ 3888 w 3888"/>
              <a:gd name="T11" fmla="*/ 1440 h 1440"/>
              <a:gd name="T12" fmla="*/ 3888 w 3888"/>
              <a:gd name="T13" fmla="*/ 48 h 1440"/>
              <a:gd name="T14" fmla="*/ 3552 w 3888"/>
              <a:gd name="T15" fmla="*/ 528 h 1440"/>
              <a:gd name="T16" fmla="*/ 3120 w 3888"/>
              <a:gd name="T17" fmla="*/ 144 h 1440"/>
              <a:gd name="T18" fmla="*/ 768 w 3888"/>
              <a:gd name="T19" fmla="*/ 144 h 1440"/>
              <a:gd name="T20" fmla="*/ 336 w 3888"/>
              <a:gd name="T21" fmla="*/ 528 h 1440"/>
              <a:gd name="T22" fmla="*/ 0 w 3888"/>
              <a:gd name="T23" fmla="*/ 0 h 1440"/>
              <a:gd name="T24" fmla="*/ 0 w 3888"/>
              <a:gd name="T25" fmla="*/ 1440 h 1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888" h="1440">
                <a:moveTo>
                  <a:pt x="0" y="1440"/>
                </a:moveTo>
                <a:lnTo>
                  <a:pt x="336" y="912"/>
                </a:lnTo>
                <a:lnTo>
                  <a:pt x="768" y="1296"/>
                </a:lnTo>
                <a:lnTo>
                  <a:pt x="3120" y="1296"/>
                </a:lnTo>
                <a:lnTo>
                  <a:pt x="3552" y="912"/>
                </a:lnTo>
                <a:lnTo>
                  <a:pt x="3888" y="1440"/>
                </a:lnTo>
                <a:lnTo>
                  <a:pt x="3888" y="48"/>
                </a:lnTo>
                <a:lnTo>
                  <a:pt x="3552" y="528"/>
                </a:lnTo>
                <a:lnTo>
                  <a:pt x="3120" y="144"/>
                </a:lnTo>
                <a:lnTo>
                  <a:pt x="768" y="144"/>
                </a:lnTo>
                <a:lnTo>
                  <a:pt x="336" y="528"/>
                </a:lnTo>
                <a:lnTo>
                  <a:pt x="0" y="0"/>
                </a:lnTo>
                <a:lnTo>
                  <a:pt x="0" y="1440"/>
                </a:lnTo>
                <a:close/>
              </a:path>
            </a:pathLst>
          </a:custGeom>
          <a:solidFill>
            <a:srgbClr val="FF0000"/>
          </a:solidFill>
          <a:ln w="57150" cmpd="sng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88AC39EF-7EE4-4883-B397-58776594C7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69848" y="484632"/>
            <a:ext cx="10058400" cy="1609344"/>
          </a:xfrm>
        </p:spPr>
        <p:txBody>
          <a:bodyPr>
            <a:normAutofit/>
          </a:bodyPr>
          <a:lstStyle/>
          <a:p>
            <a:r>
              <a:rPr lang="en-US" altLang="en-US"/>
              <a:t>Starting the Game</a:t>
            </a:r>
          </a:p>
        </p:txBody>
      </p:sp>
      <p:sp>
        <p:nvSpPr>
          <p:cNvPr id="14351" name="Rectangle 14342">
            <a:extLst>
              <a:ext uri="{FF2B5EF4-FFF2-40B4-BE49-F238E27FC236}">
                <a16:creationId xmlns:a16="http://schemas.microsoft.com/office/drawing/2014/main" id="{3FD711E9-7F79-40A9-8D9E-4AE293C154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6800" y="2013293"/>
            <a:ext cx="10058400" cy="80683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Content Placeholder 1">
            <a:extLst>
              <a:ext uri="{FF2B5EF4-FFF2-40B4-BE49-F238E27FC236}">
                <a16:creationId xmlns:a16="http://schemas.microsoft.com/office/drawing/2014/main" id="{A9EDB866-CE2D-43C6-8B06-C7268869816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42744396"/>
              </p:ext>
            </p:extLst>
          </p:nvPr>
        </p:nvGraphicFramePr>
        <p:xfrm>
          <a:off x="1069975" y="2385390"/>
          <a:ext cx="10058400" cy="36178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7" name="Object 3">
            <a:extLst>
              <a:ext uri="{FF2B5EF4-FFF2-40B4-BE49-F238E27FC236}">
                <a16:creationId xmlns:a16="http://schemas.microsoft.com/office/drawing/2014/main" id="{C56434E7-3CD4-4841-AD1F-1181763E7956}"/>
              </a:ext>
            </a:extLst>
          </p:cNvPr>
          <p:cNvGraphicFramePr>
            <a:graphicFrameLocks/>
          </p:cNvGraphicFramePr>
          <p:nvPr/>
        </p:nvGraphicFramePr>
        <p:xfrm>
          <a:off x="2667000" y="762001"/>
          <a:ext cx="6096000" cy="590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Clip" r:id="rId4" imgW="17142857" imgH="17019048" progId="MS_ClipArt_Gallery.2">
                  <p:embed/>
                </p:oleObj>
              </mc:Choice>
              <mc:Fallback>
                <p:oleObj name="Clip" r:id="rId4" imgW="17142857" imgH="17019048" progId="MS_ClipArt_Gallery.2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762001"/>
                        <a:ext cx="6096000" cy="5908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8" name="Object 4">
            <a:extLst>
              <a:ext uri="{FF2B5EF4-FFF2-40B4-BE49-F238E27FC236}">
                <a16:creationId xmlns:a16="http://schemas.microsoft.com/office/drawing/2014/main" id="{C29A3FEC-3C24-423E-AB65-BB3EF87A02C5}"/>
              </a:ext>
            </a:extLst>
          </p:cNvPr>
          <p:cNvGraphicFramePr>
            <a:graphicFrameLocks/>
          </p:cNvGraphicFramePr>
          <p:nvPr/>
        </p:nvGraphicFramePr>
        <p:xfrm>
          <a:off x="5330826" y="2419350"/>
          <a:ext cx="277813" cy="82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Clip" r:id="rId6" imgW="715675" imgH="2160305" progId="MS_ClipArt_Gallery.2">
                  <p:embed/>
                </p:oleObj>
              </mc:Choice>
              <mc:Fallback>
                <p:oleObj name="Clip" r:id="rId6" imgW="715675" imgH="2160305" progId="MS_ClipArt_Gallery.2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0826" y="2419350"/>
                        <a:ext cx="277813" cy="827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9" name="Object 5">
            <a:extLst>
              <a:ext uri="{FF2B5EF4-FFF2-40B4-BE49-F238E27FC236}">
                <a16:creationId xmlns:a16="http://schemas.microsoft.com/office/drawing/2014/main" id="{2CC518AE-3B6D-49E2-B259-FA1BDCD67AAE}"/>
              </a:ext>
            </a:extLst>
          </p:cNvPr>
          <p:cNvGraphicFramePr>
            <a:graphicFrameLocks/>
          </p:cNvGraphicFramePr>
          <p:nvPr/>
        </p:nvGraphicFramePr>
        <p:xfrm>
          <a:off x="7513639" y="2351089"/>
          <a:ext cx="223837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Clip" r:id="rId8" imgW="458647" imgH="1803277" progId="MS_ClipArt_Gallery.2">
                  <p:embed/>
                </p:oleObj>
              </mc:Choice>
              <mc:Fallback>
                <p:oleObj name="Clip" r:id="rId8" imgW="458647" imgH="1803277" progId="MS_ClipArt_Gallery.2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13639" y="2351089"/>
                        <a:ext cx="223837" cy="873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400" name="AutoShape 16">
            <a:extLst>
              <a:ext uri="{FF2B5EF4-FFF2-40B4-BE49-F238E27FC236}">
                <a16:creationId xmlns:a16="http://schemas.microsoft.com/office/drawing/2014/main" id="{40521ABA-8E4F-4B15-A91A-3DFEA52DFF6F}"/>
              </a:ext>
            </a:extLst>
          </p:cNvPr>
          <p:cNvSpPr>
            <a:spLocks noChangeArrowheads="1"/>
          </p:cNvSpPr>
          <p:nvPr/>
        </p:nvSpPr>
        <p:spPr bwMode="auto">
          <a:xfrm rot="16378753" flipV="1">
            <a:off x="4713288" y="3051175"/>
            <a:ext cx="227012" cy="528638"/>
          </a:xfrm>
          <a:prstGeom prst="curvedRightArrow">
            <a:avLst>
              <a:gd name="adj1" fmla="val 46574"/>
              <a:gd name="adj2" fmla="val 93147"/>
              <a:gd name="adj3" fmla="val 33333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401" name="AutoShape 17">
            <a:extLst>
              <a:ext uri="{FF2B5EF4-FFF2-40B4-BE49-F238E27FC236}">
                <a16:creationId xmlns:a16="http://schemas.microsoft.com/office/drawing/2014/main" id="{F3405635-8CCA-4950-8ABE-5F0FA9D316A5}"/>
              </a:ext>
            </a:extLst>
          </p:cNvPr>
          <p:cNvSpPr>
            <a:spLocks noChangeArrowheads="1"/>
          </p:cNvSpPr>
          <p:nvPr/>
        </p:nvSpPr>
        <p:spPr bwMode="auto">
          <a:xfrm rot="16065803" flipH="1" flipV="1">
            <a:off x="4855369" y="2786857"/>
            <a:ext cx="207963" cy="488950"/>
          </a:xfrm>
          <a:prstGeom prst="curvedRightArrow">
            <a:avLst>
              <a:gd name="adj1" fmla="val 47023"/>
              <a:gd name="adj2" fmla="val 94046"/>
              <a:gd name="adj3" fmla="val 33333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402" name="AutoShape 18">
            <a:extLst>
              <a:ext uri="{FF2B5EF4-FFF2-40B4-BE49-F238E27FC236}">
                <a16:creationId xmlns:a16="http://schemas.microsoft.com/office/drawing/2014/main" id="{57FF3AD5-B200-4454-8A3F-BA9D52B11B4E}"/>
              </a:ext>
            </a:extLst>
          </p:cNvPr>
          <p:cNvSpPr>
            <a:spLocks noChangeArrowheads="1"/>
          </p:cNvSpPr>
          <p:nvPr/>
        </p:nvSpPr>
        <p:spPr bwMode="auto">
          <a:xfrm rot="16378753" flipV="1">
            <a:off x="4183063" y="3051175"/>
            <a:ext cx="227012" cy="515938"/>
          </a:xfrm>
          <a:prstGeom prst="curvedRightArrow">
            <a:avLst>
              <a:gd name="adj1" fmla="val 45455"/>
              <a:gd name="adj2" fmla="val 90909"/>
              <a:gd name="adj3" fmla="val 33333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403" name="AutoShape 19">
            <a:extLst>
              <a:ext uri="{FF2B5EF4-FFF2-40B4-BE49-F238E27FC236}">
                <a16:creationId xmlns:a16="http://schemas.microsoft.com/office/drawing/2014/main" id="{6C3BBCEE-598F-4FF1-BB51-1A7894BB7543}"/>
              </a:ext>
            </a:extLst>
          </p:cNvPr>
          <p:cNvSpPr>
            <a:spLocks noChangeArrowheads="1"/>
          </p:cNvSpPr>
          <p:nvPr/>
        </p:nvSpPr>
        <p:spPr bwMode="auto">
          <a:xfrm rot="16065803" flipH="1" flipV="1">
            <a:off x="4404519" y="2786857"/>
            <a:ext cx="207963" cy="488950"/>
          </a:xfrm>
          <a:prstGeom prst="curvedRightArrow">
            <a:avLst>
              <a:gd name="adj1" fmla="val 47023"/>
              <a:gd name="adj2" fmla="val 94046"/>
              <a:gd name="adj3" fmla="val 33333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404" name="Line 20">
            <a:extLst>
              <a:ext uri="{FF2B5EF4-FFF2-40B4-BE49-F238E27FC236}">
                <a16:creationId xmlns:a16="http://schemas.microsoft.com/office/drawing/2014/main" id="{98CB84CD-0095-476F-95A3-6CB245B9A03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48100" y="2590801"/>
            <a:ext cx="114300" cy="542925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05" name="Line 21">
            <a:extLst>
              <a:ext uri="{FF2B5EF4-FFF2-40B4-BE49-F238E27FC236}">
                <a16:creationId xmlns:a16="http://schemas.microsoft.com/office/drawing/2014/main" id="{4409DBC8-731D-40DD-AB63-B6CF9309C42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657600" y="3133726"/>
            <a:ext cx="190500" cy="828675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06" name="Line 22">
            <a:extLst>
              <a:ext uri="{FF2B5EF4-FFF2-40B4-BE49-F238E27FC236}">
                <a16:creationId xmlns:a16="http://schemas.microsoft.com/office/drawing/2014/main" id="{42C9791A-AEB6-4E95-94CF-8B8D5474C87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391400" y="2133600"/>
            <a:ext cx="76200" cy="76200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07" name="Line 23">
            <a:extLst>
              <a:ext uri="{FF2B5EF4-FFF2-40B4-BE49-F238E27FC236}">
                <a16:creationId xmlns:a16="http://schemas.microsoft.com/office/drawing/2014/main" id="{635909FE-5C5B-4006-9337-B99716E14816}"/>
              </a:ext>
            </a:extLst>
          </p:cNvPr>
          <p:cNvSpPr>
            <a:spLocks noChangeShapeType="1"/>
          </p:cNvSpPr>
          <p:nvPr/>
        </p:nvSpPr>
        <p:spPr bwMode="auto">
          <a:xfrm>
            <a:off x="7470776" y="3280485"/>
            <a:ext cx="266700" cy="91440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0" grpId="0" animBg="1"/>
      <p:bldP spid="1640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473FCC05-718B-4C7D-8914-591EB23B9B2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Positioning During Play</a:t>
            </a:r>
          </a:p>
        </p:txBody>
      </p:sp>
      <p:graphicFrame>
        <p:nvGraphicFramePr>
          <p:cNvPr id="2" name="Content Placeholder 1">
            <a:extLst>
              <a:ext uri="{FF2B5EF4-FFF2-40B4-BE49-F238E27FC236}">
                <a16:creationId xmlns:a16="http://schemas.microsoft.com/office/drawing/2014/main" id="{2928ACA0-D277-4FD8-BF60-369B9C6A212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749042"/>
              </p:ext>
            </p:extLst>
          </p:nvPr>
        </p:nvGraphicFramePr>
        <p:xfrm>
          <a:off x="1069975" y="2120900"/>
          <a:ext cx="10058400" cy="4051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>
            <a:extLst>
              <a:ext uri="{FF2B5EF4-FFF2-40B4-BE49-F238E27FC236}">
                <a16:creationId xmlns:a16="http://schemas.microsoft.com/office/drawing/2014/main" id="{A6F66603-20F0-4235-A98F-823D1377D194}"/>
              </a:ext>
            </a:extLst>
          </p:cNvPr>
          <p:cNvGraphicFramePr>
            <a:graphicFrameLocks/>
          </p:cNvGraphicFramePr>
          <p:nvPr/>
        </p:nvGraphicFramePr>
        <p:xfrm>
          <a:off x="3200400" y="1524001"/>
          <a:ext cx="5194300" cy="507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Clip" r:id="rId4" imgW="17142857" imgH="17019048" progId="MS_ClipArt_Gallery.2">
                  <p:embed/>
                </p:oleObj>
              </mc:Choice>
              <mc:Fallback>
                <p:oleObj name="Clip" r:id="rId4" imgW="17142857" imgH="17019048" progId="MS_ClipArt_Gallery.2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1524001"/>
                        <a:ext cx="5194300" cy="5070475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3" name="Object 3">
            <a:extLst>
              <a:ext uri="{FF2B5EF4-FFF2-40B4-BE49-F238E27FC236}">
                <a16:creationId xmlns:a16="http://schemas.microsoft.com/office/drawing/2014/main" id="{6BC4D345-7D63-4543-A783-7D1CF1273A78}"/>
              </a:ext>
            </a:extLst>
          </p:cNvPr>
          <p:cNvGraphicFramePr>
            <a:graphicFrameLocks/>
          </p:cNvGraphicFramePr>
          <p:nvPr/>
        </p:nvGraphicFramePr>
        <p:xfrm>
          <a:off x="7543800" y="4343400"/>
          <a:ext cx="323850" cy="1023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Clip" r:id="rId6" imgW="714243" imgH="2239905" progId="MS_ClipArt_Gallery.2">
                  <p:embed/>
                </p:oleObj>
              </mc:Choice>
              <mc:Fallback>
                <p:oleObj name="Clip" r:id="rId6" imgW="714243" imgH="2239905" progId="MS_ClipArt_Gallery.2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3800" y="4343400"/>
                        <a:ext cx="323850" cy="1023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4" name="Object 4">
            <a:extLst>
              <a:ext uri="{FF2B5EF4-FFF2-40B4-BE49-F238E27FC236}">
                <a16:creationId xmlns:a16="http://schemas.microsoft.com/office/drawing/2014/main" id="{8298BC66-CCE4-415F-BCF3-963C7F682DD1}"/>
              </a:ext>
            </a:extLst>
          </p:cNvPr>
          <p:cNvGraphicFramePr>
            <a:graphicFrameLocks/>
          </p:cNvGraphicFramePr>
          <p:nvPr/>
        </p:nvGraphicFramePr>
        <p:xfrm>
          <a:off x="3962401" y="3352800"/>
          <a:ext cx="288925" cy="808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Clip" r:id="rId8" imgW="720731" imgH="2000169" progId="MS_ClipArt_Gallery.2">
                  <p:embed/>
                </p:oleObj>
              </mc:Choice>
              <mc:Fallback>
                <p:oleObj name="Clip" r:id="rId8" imgW="720731" imgH="2000169" progId="MS_ClipArt_Gallery.2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1" y="3352800"/>
                        <a:ext cx="288925" cy="808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5" name="Rectangle 5">
            <a:extLst>
              <a:ext uri="{FF2B5EF4-FFF2-40B4-BE49-F238E27FC236}">
                <a16:creationId xmlns:a16="http://schemas.microsoft.com/office/drawing/2014/main" id="{5B5704C0-D737-475D-B978-D3F01B1660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7201" y="4876801"/>
            <a:ext cx="1842877" cy="462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altLang="en-US">
                <a:solidFill>
                  <a:srgbClr val="FF0000"/>
                </a:solidFill>
              </a:rPr>
              <a:t>Watches Play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F13AE090-DFB7-40D3-B849-5A72E1257A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3294512"/>
            <a:ext cx="2807885" cy="462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altLang="en-US" dirty="0">
                <a:solidFill>
                  <a:schemeClr val="accent2"/>
                </a:solidFill>
              </a:rPr>
              <a:t>Watches Behind Play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 autoUpdateAnimBg="0"/>
      <p:bldP spid="20486" grpId="0" autoUpdateAnimBg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Wood Type</Template>
  <TotalTime>619</TotalTime>
  <Words>588</Words>
  <Application>Microsoft Office PowerPoint</Application>
  <PresentationFormat>Widescreen</PresentationFormat>
  <Paragraphs>124</Paragraphs>
  <Slides>29</Slides>
  <Notes>27</Notes>
  <HiddenSlides>0</HiddenSlides>
  <MMClips>1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7" baseType="lpstr">
      <vt:lpstr>Calibri</vt:lpstr>
      <vt:lpstr>Rockwell</vt:lpstr>
      <vt:lpstr>Rockwell Condensed</vt:lpstr>
      <vt:lpstr>Rockwell Extra Bold</vt:lpstr>
      <vt:lpstr>Times New Roman</vt:lpstr>
      <vt:lpstr>Wingdings</vt:lpstr>
      <vt:lpstr>Wood Type</vt:lpstr>
      <vt:lpstr>Clip</vt:lpstr>
      <vt:lpstr>Positioning :  Two Official System</vt:lpstr>
      <vt:lpstr>PowerPoint Presentation</vt:lpstr>
      <vt:lpstr>Importance of Being in Proper Position</vt:lpstr>
      <vt:lpstr>PowerPoint Presentation</vt:lpstr>
      <vt:lpstr>No Man’s Land</vt:lpstr>
      <vt:lpstr>Starting the Game</vt:lpstr>
      <vt:lpstr>PowerPoint Presentation</vt:lpstr>
      <vt:lpstr>Positioning During Play</vt:lpstr>
      <vt:lpstr>PowerPoint Presentation</vt:lpstr>
      <vt:lpstr>Positioning During Play</vt:lpstr>
      <vt:lpstr>PowerPoint Presentation</vt:lpstr>
      <vt:lpstr>Positioning During Play</vt:lpstr>
      <vt:lpstr>PowerPoint Presentation</vt:lpstr>
      <vt:lpstr>Positioning During Face-offs</vt:lpstr>
      <vt:lpstr>PowerPoint Presentation</vt:lpstr>
      <vt:lpstr>Positioning During Face-offs</vt:lpstr>
      <vt:lpstr>PowerPoint Presentation</vt:lpstr>
      <vt:lpstr>Positioning in the End Zone and on the Goal Line</vt:lpstr>
      <vt:lpstr>Positioning in the End Zone and on the Goal Line</vt:lpstr>
      <vt:lpstr>PowerPoint Presentation</vt:lpstr>
      <vt:lpstr>Post Game Positioning</vt:lpstr>
      <vt:lpstr>PowerPoint Presentation</vt:lpstr>
      <vt:lpstr>Retrieving the Puck</vt:lpstr>
      <vt:lpstr>PowerPoint Presentation</vt:lpstr>
      <vt:lpstr>Retrieving the puck</vt:lpstr>
      <vt:lpstr>PowerPoint Presentation</vt:lpstr>
      <vt:lpstr>Retrieving the puck</vt:lpstr>
      <vt:lpstr>PowerPoint Presentation</vt:lpstr>
      <vt:lpstr>Any 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Positioning :  Two Referee System</dc:title>
  <dc:creator>IHOA</dc:creator>
  <dc:description>Edited for USA Hockey by Mark Verplaetse</dc:description>
  <cp:lastModifiedBy>Chris Rousseau</cp:lastModifiedBy>
  <cp:revision>13</cp:revision>
  <dcterms:created xsi:type="dcterms:W3CDTF">2002-01-10T15:59:43Z</dcterms:created>
  <dcterms:modified xsi:type="dcterms:W3CDTF">2022-06-08T20:42:37Z</dcterms:modified>
</cp:coreProperties>
</file>